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272" r:id="rId3"/>
    <p:sldId id="373" r:id="rId4"/>
    <p:sldId id="398" r:id="rId5"/>
    <p:sldId id="399" r:id="rId6"/>
    <p:sldId id="394" r:id="rId7"/>
    <p:sldId id="395" r:id="rId8"/>
    <p:sldId id="396" r:id="rId9"/>
    <p:sldId id="402" r:id="rId10"/>
    <p:sldId id="403" r:id="rId11"/>
    <p:sldId id="397" r:id="rId12"/>
    <p:sldId id="404" r:id="rId13"/>
    <p:sldId id="405" r:id="rId14"/>
    <p:sldId id="406" r:id="rId15"/>
    <p:sldId id="407" r:id="rId16"/>
    <p:sldId id="393" r:id="rId17"/>
    <p:sldId id="408" r:id="rId18"/>
    <p:sldId id="409" r:id="rId19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95400" autoAdjust="0"/>
  </p:normalViewPr>
  <p:slideViewPr>
    <p:cSldViewPr snapToGrid="0">
      <p:cViewPr varScale="1">
        <p:scale>
          <a:sx n="81" d="100"/>
          <a:sy n="81" d="100"/>
        </p:scale>
        <p:origin x="34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9C6BB-E954-4AB5-B332-2ABF2B17427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B7886-70CF-4699-8450-D5B80268E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B7886-70CF-4699-8450-D5B80268E25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8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4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0375" y="2459385"/>
            <a:ext cx="9161756" cy="81674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Круглый стол</a:t>
            </a:r>
            <a:endParaRPr lang="ru-RU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460375" y="3613213"/>
            <a:ext cx="8514949" cy="16157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Аттестация </a:t>
            </a:r>
            <a:r>
              <a:rPr lang="ru-RU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тренерского состава </a:t>
            </a:r>
            <a:r>
              <a:rPr lang="ru-RU" sz="3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спортивных </a:t>
            </a:r>
            <a:r>
              <a:rPr lang="ru-RU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 </a:t>
            </a:r>
            <a:endParaRPr lang="ru-RU" sz="3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условиях гармонизации законодательства: </a:t>
            </a:r>
            <a:endParaRPr lang="ru-RU" sz="3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</a:t>
            </a:r>
            <a:r>
              <a:rPr lang="ru-RU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3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перспективы</a:t>
            </a:r>
            <a:endParaRPr lang="ru-RU" sz="3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://images.myshared.ru/6/537741/slide_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Текст 12"/>
          <p:cNvSpPr txBox="1">
            <a:spLocks/>
          </p:cNvSpPr>
          <p:nvPr/>
        </p:nvSpPr>
        <p:spPr>
          <a:xfrm>
            <a:off x="460375" y="5699465"/>
            <a:ext cx="6810437" cy="4438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Ханты-Мансийск, 12 апреля 2022 года </a:t>
            </a:r>
            <a:r>
              <a:rPr lang="ru-RU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41538" y="1336371"/>
            <a:ext cx="10235953" cy="52952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Российской Федерации устанавливаются следующие квалификационные категории специалистов в области физической культуры и спорта: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</a:t>
            </a:r>
            <a:r>
              <a:rPr lang="ru-RU" sz="7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ФКиС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высшей квалификационной категории;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</a:t>
            </a:r>
            <a:r>
              <a:rPr lang="ru-RU" sz="7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ФКиС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первой квалификационной категории;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</a:t>
            </a:r>
            <a:r>
              <a:rPr lang="ru-RU" sz="7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ФКиС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второй квалификационной категории.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присвоения квалификационных категорий специалистов в области физической культуры и спорта, квалификационные требования к присвоению данных категорий утверждаются федеральным органом исполнительной власти в области физической культуры и спорта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Минспорта России от 19.12.2019 N 1076 "Об утверждении порядка присвоения квалификационных категорий иных специалистов в области физической культуры и спорта и квалификационных требований к присвоению квалификационных категорий иных специалистов в области физической культуры и </a:t>
            </a: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спорта"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4"/>
            <a:ext cx="10904739" cy="8544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04.12.2007 N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329-ФЗ</a:t>
            </a: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физической культуре и спорте в Российской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Федерации» (ст. 22)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4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39697" y="1256323"/>
            <a:ext cx="10431261" cy="517275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Аттестация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педагогических работников проводится в целях подтверждения соответствия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занимаемым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ими должностям на основе оценки их профессиональной деятельности и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желанию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педагогических работников </a:t>
            </a: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целях установления квалификационной категории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аттестации педагогических работников в целях подтверждения соответствия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занимаемым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ими должностям осуществляется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 раз в пять лет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оценки их профессиональной деятельности аттестационными комиссиями, самостоятельно формируемыми организациями, осуществляющими образовательную деятельность.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аттестации в целях установления квалификационной категории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отношении педагогических работников организаций, осуществляющих образовательную деятельность и находящихся в ведении субъекта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РФ,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педагогических работников муниципальных и частных организаций, осуществляющих образовательную деятельность, проведение данной аттестации осуществляется аттестационными комиссиями,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формируемыми уполномоченными органами государственной власти субъектов </a:t>
            </a: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результатам аттестации педагогическим работникам устанавливается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первая или высшая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квалификационная категория.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Квалификационная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устанавливается сроком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5 лет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Срок действия квалификационной категории продлению не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подлежит.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4"/>
            <a:ext cx="10904739" cy="8544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29.12.2012 N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273-ФЗ</a:t>
            </a: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«Об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образовании в Российской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Федерации» (ст. 49)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23782" y="1407393"/>
            <a:ext cx="10235953" cy="504667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Педагогические работники </a:t>
            </a: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обязаны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проходить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аттестацию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соответствие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занимаемой должности в порядке, установленном законодательством об образовании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 аттестации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педагогических работников устанавливается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образования, по согласованию с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труда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Минобрнауки России от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апреля 2014 года N </a:t>
            </a: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276 «Об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утверждении Порядка проведения аттестации педагогических работников организаций, осуществляющих образовательную </a:t>
            </a: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профессиональной деятельности педагогических работников в целях установления квалификационной категории осуществляется аттестационной комиссией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основе результатов их работы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предусмотренных пунктами 36 и 37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Порядка проведения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аттестации педагогических работников организаций, осуществляющих образовательную деятельность, при условии, что их деятельность связана с соответствующими направлениями работы.</a:t>
            </a: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4"/>
            <a:ext cx="10904739" cy="8544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29.12.2012 N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273-ФЗ</a:t>
            </a: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«Об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образовании в Российской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Федерации» (ст. 48, 49)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8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48323" y="1513925"/>
            <a:ext cx="10235953" cy="504667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 36. Первая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квалификационная категория педагогическим работникам устанавливается на основе: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стабильных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положительных результатов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освоения обучающимися образовательных программ по итогам мониторингов, проводимых организацией;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стабильных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положительных результатов освоения обучающимися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года N 662;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 у обучающихся способностей к научной (интеллектуальной), творческой, физкультурно-спортивной деятельности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личного вклада в повышение качества образования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совершенствования методов обучения и воспитания, транслирования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организации.</a:t>
            </a: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3"/>
            <a:ext cx="10904739" cy="1040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Минобрнауки России от 7 апреля 2014 года N 276 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2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48323" y="1429083"/>
            <a:ext cx="10235953" cy="50466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800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.37 Высшая</a:t>
            </a:r>
            <a:r>
              <a:rPr lang="ru-RU" sz="18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квалификационная категория педагогическим работникам устанавливается на основе: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обучающимися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положительной динамики результатов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освоения образовательных программ по итогам мониторингов, проводимых организацией;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обучающимися положительных результатов освоения образовательных программ по итогам мониторинга системы образования проводимого в порядке, установленном постановлением Правительства Российской Федерации от 5 августа 2013 года N 662;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развития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способностей обучающихся к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научной (интеллектуальной), творческой, физкультурно-спортивной деятельности, а также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участия в олимпиадах, конкурсах, фестивалях, соревнованиях</a:t>
            </a:r>
            <a:r>
              <a:rPr lang="ru-RU" sz="1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личного вклада в повышение качества образования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совершенствования методов обучения и воспитания,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активного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участия в работе методических объединений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педагогических работников организаций, в разработке программно-методического сопровождения образовательного процесса, профессиональных конкурсах.</a:t>
            </a: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3"/>
            <a:ext cx="10904739" cy="10409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Минобрнауки России от 7 апреля 2014 года N 276 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55106" y="1283104"/>
            <a:ext cx="10431263" cy="478775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ожидают тренерское сообщество в части присвоения квалификационных категорий с вступлением в силу Федерального закона от 30 апреля 2021 года № 127-ФЗ ФЗ-127 «О гармонизации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»…</a:t>
            </a: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новшества, связанные с аттестацией, станут актуальными для тренерского сообщества при переходе их в статус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тренеров-преподавателей…</a:t>
            </a: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работы аттестуемых тренеров-преподавателей должны быть положены в основу оценки их профессиональной деятельности с учетом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специфики…</a:t>
            </a: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Каким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образом должен быть организован всесторонний анализ профессиональной деятельности аттестуемого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тренера-преподавателя…</a:t>
            </a: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 создание аттестационной комиссии по аттестации тренеров-преподавателей в целях установления им квалификационной категории при органе исполнительной власти субъекта Российской Федерации в области физической культуры и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спорта…</a:t>
            </a: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987160" y="264464"/>
            <a:ext cx="10904739" cy="6059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Постановочные вопросы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1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48793" y="1118851"/>
            <a:ext cx="10530794" cy="546392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Создавать аттестационные комиссии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аттестации в целях установления квалификационной категории педагогических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 организаций, осуществляющих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образовательную деятельность по дополнительным образовательным программам спортивной подготовки и находящихся в ведении субъекта Российской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 (тренеров-преподавателей, старших тренеров-преподавателей, инструкторов-методистов, старших инструкторов-методистов),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педагогических работников муниципальных и частных организаций, осуществляющих образовательную деятельность по дополнительным образовательным программам спортивной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тренеров-преподавателей, старших тренеров-преподавателей, инструкторов-методистов, старших инструкторов-методистов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на базе органов исполнительной власти субъектов Российской Федерации, осуществляющих управление в области физической культуры и спорта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осуществления всестороннего анализа профессиональной деятельности аттестуемых педагогических работников организаций, осуществляющих образовательную деятельность по дополнительным образовательным программам спортивной подготовки (тренеров-преподавателей, старших тренеров-преподавателей, инструкторов-методистов, старших инструкторов-методистов) привлекать специалистов (экспертов), обладающих опытом и знаниями в области теории и практики спортивной подготовки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4"/>
            <a:ext cx="10904739" cy="6059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Резолюция круглого стола (проект)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9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72861" y="1132036"/>
            <a:ext cx="10431263" cy="284516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4"/>
            <a:ext cx="10904739" cy="6059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Резолюция круглого стола (проект)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861" y="1066866"/>
            <a:ext cx="1054337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Порядке проведения аттестации педагогических работников организаций, осуществляющих образовательную деятельность, предусмотреть отдельные процедуры и основания для установления высшей и первой квалификационной категории в отношении педагогических работников организаций, осуществляющих образовательную деятельность по дополнительным образовательным программам спортивной подготовки (тренеров-преподавателей, старших тренеров-преподавателей, инструкторов-методистов, старших инструкторов-методистов), учитывающие специфику процесса и содержания спортивной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подготовки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Инкорпорировать квалификационные требования, установленные в приказе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Минспорта России от 19.03.2020 N 224 "Об утверждении порядка присвоения квалификационных категорий тренеров и квалификационных требований к присвоению квалификационных категорий тренеров"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приказе Минспорта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 от 19.12.2019 N 1076 "Об утверждении порядка присвоения квалификационных категорий иных специалистов в области физической культуры и спорта и квалификационных требований к присвоению квалификационных категорий иных специалистов в области физической культуры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спорта», 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проведения аттестации педагогических работников организаций, осуществляющих образовательную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деятельность, утвержденный приказом Минобрнауки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апреля 2014 года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276 </a:t>
            </a:r>
          </a:p>
        </p:txBody>
      </p:sp>
    </p:spTree>
    <p:extLst>
      <p:ext uri="{BB962C8B-B14F-4D97-AF65-F5344CB8AC3E}">
        <p14:creationId xmlns:p14="http://schemas.microsoft.com/office/powerpoint/2010/main" val="13214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8474" y="1480009"/>
            <a:ext cx="10568868" cy="494522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тренеров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(работников физической культуры и спорта) в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статус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тренеров-преподавателей (педагогических работников)</a:t>
            </a: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Лица, переведенные на должности тренера-преподавателя, старшего тренера-преподавателя, проходят аттестацию в целях подтверждения соответствия занимаемым ими должностям педагогических работников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ранее чем через два года и не позднее чем через пять лет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назначения на соответствующие должности педагогических работников.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Лица, переведенные на должности тренера-преподавателя, старшего тренера-преподавателя и имеющие квалификационные категории тренеров,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признаются имеющими квалификационные категории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педагогических работников в порядке, установленном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Минпросвещения России,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согласованию с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Минспорта России.</a:t>
            </a: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реализующая дополнительные образовательные программы спортивной подготовки,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обязана обеспечивать проведение аттестации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тренеров-преподавателей, осуществляющих руководство прохождением обучающимися, спортсменами спортивной подготовки, в целях подтверждения соответствия таких тренеров-преподавателей занимаемым должностям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порядке, предусмотренном законодательством об образовании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учетом особенностей, установленных законодательством о физической культуре и спорте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4"/>
            <a:ext cx="10904739" cy="9211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30 апреля 2021 года № 127-ФЗ 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гармонизации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3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23782" y="1505048"/>
            <a:ext cx="10235953" cy="482473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целью установления соответствия уровня квалификации работника выполняемой работе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работодатель вправе проводить аттестацию работника на соответствие занимаемой должности или выполняемой работе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проводимой в порядке, установленном в соответствии с законодательством.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силу статьи 81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ТК РФ </a:t>
            </a: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соответствие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работника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занимаемой должности или выполняемой работе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подтверждается результатами аттестации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проводимой работодателем.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 аттестации устанавливается трудовым законодательством и иными нормативными правовыми актами, содержащими нормы трудового права, локальными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актами,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принимаемыми с учетом мнения представительного органа работников.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 которые не распространяется действие законодательных и иных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НПА,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регламентирующих порядок аттестации отдельных категорий работников,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самостоятельно, на уровне локальных </a:t>
            </a: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актов,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решают вопрос о процедуре проведения аттестации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цели и задачи, категории работников, в отношении которых может проводиться аттестация, сроки и порядок ее проведения, состав аттестационной комиссии, перечень документов, необходимых для проведения аттестации и др.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083076" y="201967"/>
            <a:ext cx="10904739" cy="8544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Аттестация на соответствие должности (ТК РФ)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59294" y="1558313"/>
            <a:ext cx="10235953" cy="511769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Аттестацию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 в организации должна осуществлять аттестационная комиссия. </a:t>
            </a:r>
            <a:endPara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проведении аттестации, которая может послужить основанием для увольнения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работников,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состав аттестационной комиссии в обязательном порядке включается представитель выборного органа соответствующей первичной профсоюзной организации.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 процедуры описывается в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локальных нормативных актах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принимаемых с учетом мнения профсоюза, в которых регламентируются такие вопросы проведения аттестации как: цели и задачи, категории работников, в отношении которых может проводиться аттестация, сроки и порядок ее проведения, состав аттестационной комиссии и др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от 03.07.2016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238-ФЗ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независимой оценке </a:t>
            </a:r>
            <a:r>
              <a:rPr lang="ru-RU" sz="1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квалификации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устанавливает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подтверждения квалификации работников или лиц, претендующих на осуществление определенного вида трудовой деятельности, положениям профессионального стандарта или квалификационным требованиям, установленным федеральными законами и иными нормативными правовыми актами Российской Федерации.</a:t>
            </a: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4"/>
            <a:ext cx="10904739" cy="8544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Аттестация на соответствие должности (ТК РФ)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5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50416" y="1513925"/>
            <a:ext cx="10235953" cy="46560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устанавливаются следующие квалификационные категории тренеров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355600" algn="l"/>
                <a:tab pos="444500" algn="l"/>
              </a:tabLs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высшей квалификационной категории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355600" algn="l"/>
                <a:tab pos="444500" algn="l"/>
              </a:tabLs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первой квалификационной категории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355600" algn="l"/>
                <a:tab pos="444500" algn="l"/>
              </a:tabLst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второй квалификационной категории.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55600" algn="l"/>
                <a:tab pos="444500" algn="l"/>
              </a:tabLst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присвоения квалификационных категорий тренеров и квалификационные требования к присвоению соответствующих категорий устанавливаются федеральным органом исполнительной власти в области физической культуры и спорта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Минспорта России от 19.03.2020 </a:t>
            </a: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№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224 </a:t>
            </a: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утверждении порядка присвоения квалификационных категорий тренеров и квалификационных требований к присвоению квалификационных категорий </a:t>
            </a: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тренеров»</a:t>
            </a:r>
            <a:endParaRPr lang="ru-RU" sz="7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3"/>
            <a:ext cx="10904739" cy="10053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04.12.2007 N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329-ФЗ</a:t>
            </a: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физической культуре и спорте в Российской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Федерации» (ст. 22)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4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55106" y="1283105"/>
            <a:ext cx="10431263" cy="557489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7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Тренерам </a:t>
            </a:r>
            <a:r>
              <a:rPr lang="ru-RU" sz="7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присваиваются следующие квалификационные категории: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высшей квалификационной категории и тренер первой квалификационной категории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тренерам, осуществляющим свою деятельность в организациях, в отношении которых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ФОИВ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физической культуры и спорта осуществляет функции и полномочия учредителя; тренер высшей квалификационной категории - тренерам, осуществляющим свою деятельность в организациях, в отношении которых функции и полномочия учредителя осуществляются иными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ФОИВ.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Указанные категории присваиваются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ФОИВ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физической культуры и спорта;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первой квалификационной категории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тренерам, осуществляющим свою деятельность в организациях, в отношении которых иные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ФОИВ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осуществляют функции и полномочия учредителя. Указанная категория присваивается такими органами;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высшей квалификационной категории и тренер первой квалификационной категории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тренерам, осуществляющим свою деятельность в организациях, в отношении которых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ФОИВ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осуществляют функции и полномочия учредителя. Указанные категории присваиваются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ОИВ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субъектов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физической культуры и спорта;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7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 </a:t>
            </a:r>
            <a:r>
              <a:rPr lang="ru-RU" sz="7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второй квалификационной категории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тренерам, осуществляющим свою деятельность в организациях, 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предусмотренных пунктами, представленными выше. </a:t>
            </a:r>
            <a:r>
              <a:rPr lang="ru-RU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Указанная категория присваивается этими организациями</a:t>
            </a:r>
            <a:r>
              <a:rPr lang="ru-RU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4"/>
            <a:ext cx="10904739" cy="8544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04.12.2007 N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329-ФЗ</a:t>
            </a: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физической культуре и спорте в Российской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Федерации» (ст. 22)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6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46229" y="1513925"/>
            <a:ext cx="10431263" cy="504713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Присвоение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квалификационных категорий тренеров направлено на определение соответствия результата профессиональной деятельности тренеров квалификационным требованиям к присвоению квалификационных категорий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тренеров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проводится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целях: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 профессионального мастерства и компетенции тренеров;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 и качества профессиональной деятельности тренеров;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заинтересованности тренеров в результатах труда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Вторая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квалификационная категория присваивается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независимо от продолжительности работы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тренера в организации, осуществляющей спортивную подготовку.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целях повышения квалификационной категории тренеры проходят обучение по дополнительным профессиональным образовательным программам не реже одного раза в четыре года.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присвоении квалификационных категорий оцениваются результаты профессиональной деятельности тренера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четыре года,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предшествовавших дню подачи заявления.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целях присвоения квалификационных категорий формируются комиссии, которые проводят оценку результатов профессиональной деятельности тренеров на соответствие их квалификационным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требованиям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3"/>
            <a:ext cx="10904739" cy="1072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Минспорта России от 19.03.2020 N 224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утверждении порядка присвоения квалификационных категорий тренеров и квалификационных требований к присвоению квалификационных категорий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тренеров»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46229" y="1513925"/>
            <a:ext cx="10431263" cy="496677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Квалификационные требования: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лиц, проходящих спортивную подготовку, в официальных международных </a:t>
            </a:r>
            <a:r>
              <a:rPr lang="ru-RU" sz="1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спортивных соревнованиях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спортивных соревнованиях, проводимых на федеральном уровне, на уровне субъекта РФ, на муниципальном уровне, в спортивных соревнованиях, проводимых организацией, осуществляющей спортивную подготовку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лиц, проходящих спортивную подготовку,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спортивных званий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спортивных разрядов по видам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лиц, проходящих спортивную подготовку,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более высокий этап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спортивной подготовки в иную организацию, осуществляющую спортивную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подготовку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Включение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лица, проходящего спортивную подготовку,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спортивную сборную команду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РФ,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спортивную сборную команду субъекта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РФ,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спортивную сборную команду муниципального образования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сдачи </a:t>
            </a:r>
            <a:r>
              <a:rPr lang="ru-RU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контрольно-переводных нормативов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годам и этапам спортивной подготовки в соответствии с программами спортивной подготовки на основе федеральных стандартов спортивной подготовки лицами, проходящими спортивную подготовку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3"/>
            <a:ext cx="10904739" cy="1072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Минспорта России от 19.03.2020 N 224 "Об утверждении порядка присвоения квалификационных категорий тренеров и квалификационных требований к присвоению квалификационных категорий тренеров" 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8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55107" y="1687040"/>
            <a:ext cx="10431263" cy="47759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Квалификационные требования: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тренера в семинарах, конференциях, проведение открытых занятий, мастер-классов и других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методических разработок (публикаций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почетных спортивных званий и (или) ведомственных наград, поощрений за весь период профессиональной деятельности тренера (баллы суммируются, при наличии нескольких почетных спортивных званий и (или) ведомственных наград, поощрений одного уровня баллы считаются один раз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Сумма баллов должна составлять: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присвоении высшей квалификационной категории - не менее 1000 баллов;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присвоении первой квалификационной категории - не менее 700 баллов;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присвоении второй квалификационной категории - не менее 300 баллов.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09709" y="210843"/>
            <a:ext cx="10904739" cy="1072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Минспорта России от 19.03.2020 N 224 "Об утверждении порядка присвоения квалификационных категорий тренеров и квалификационных требований к присвоению квалификационных категорий тренеров" 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18626" r="80116" b="67014"/>
          <a:stretch>
            <a:fillRect/>
          </a:stretch>
        </p:blipFill>
        <p:spPr bwMode="auto">
          <a:xfrm>
            <a:off x="17756" y="-33576"/>
            <a:ext cx="861134" cy="11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1915</TotalTime>
  <Words>2335</Words>
  <Application>Microsoft Office PowerPoint</Application>
  <PresentationFormat>Широкоэкранный</PresentationFormat>
  <Paragraphs>124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PT Sans</vt:lpstr>
      <vt:lpstr>PT Sans Caption</vt:lpstr>
      <vt:lpstr>Tahoma</vt:lpstr>
      <vt:lpstr>Verdana</vt:lpstr>
      <vt:lpstr>Wingdings</vt:lpstr>
      <vt:lpstr>ЮГУ</vt:lpstr>
      <vt:lpstr>ЮГУ 2</vt:lpstr>
      <vt:lpstr>Круглый стол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1</cp:lastModifiedBy>
  <cp:revision>844</cp:revision>
  <cp:lastPrinted>2022-01-24T04:15:24Z</cp:lastPrinted>
  <dcterms:created xsi:type="dcterms:W3CDTF">2019-03-10T22:10:48Z</dcterms:created>
  <dcterms:modified xsi:type="dcterms:W3CDTF">2022-04-11T14:53:28Z</dcterms:modified>
</cp:coreProperties>
</file>