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66" r:id="rId6"/>
    <p:sldId id="265" r:id="rId7"/>
    <p:sldId id="271" r:id="rId8"/>
    <p:sldId id="260" r:id="rId9"/>
    <p:sldId id="272" r:id="rId10"/>
    <p:sldId id="261" r:id="rId11"/>
    <p:sldId id="273" r:id="rId12"/>
    <p:sldId id="267" r:id="rId13"/>
    <p:sldId id="263" r:id="rId14"/>
    <p:sldId id="274" r:id="rId15"/>
    <p:sldId id="264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5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8498736934511839E-2"/>
          <c:w val="0.77873724117819032"/>
          <c:h val="0.85159136298728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8.1652450139286133E-3"/>
                  <c:y val="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33-4A75-A6E4-0A497FDA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1214</c:v>
                </c:pt>
                <c:pt idx="3">
                  <c:v>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6-473C-81B3-9103DADD18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5.9877771722347113E-17"/>
                  <c:y val="1.842664247919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36-4887-914F-A5AD76954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1555</c:v>
                </c:pt>
                <c:pt idx="3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6-473C-81B3-9103DADD18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5321960111427947E-3"/>
                  <c:y val="1.078860226144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33-4A75-A6E4-0A497FDAB911}"/>
                </c:ext>
              </c:extLst>
            </c:dLbl>
            <c:dLbl>
              <c:idx val="3"/>
              <c:layout>
                <c:manualLayout>
                  <c:x val="-6.5321960111427947E-3"/>
                  <c:y val="-1.060131040330080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33-4A75-A6E4-0A497FDA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1654</c:v>
                </c:pt>
                <c:pt idx="3">
                  <c:v>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46-473C-81B3-9103DADD18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2584527645075279E-3"/>
                  <c:y val="2.8912998737845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46-473C-81B3-9103DADD18F7}"/>
                </c:ext>
              </c:extLst>
            </c:dLbl>
            <c:dLbl>
              <c:idx val="3"/>
              <c:layout>
                <c:manualLayout>
                  <c:x val="4.8991470083569761E-3"/>
                  <c:y val="2.395028247276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33-4A75-A6E4-0A497FDA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1735</c:v>
                </c:pt>
                <c:pt idx="3">
                  <c:v>1184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46-473C-81B3-9103DADD18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266098005571517E-3"/>
                  <c:y val="2.36913974732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33-4A75-A6E4-0A497FDAB911}"/>
                </c:ext>
              </c:extLst>
            </c:dLbl>
            <c:dLbl>
              <c:idx val="3"/>
              <c:layout>
                <c:manualLayout>
                  <c:x val="-1.6330490027856987E-3"/>
                  <c:y val="-2.63237749702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33-4A75-A6E4-0A497FDA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1685</c:v>
                </c:pt>
                <c:pt idx="3">
                  <c:v>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46-473C-81B3-9103DADD18F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5321960111427947E-3"/>
                  <c:y val="5.782599747569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33-4A75-A6E4-0A497FDAB911}"/>
                </c:ext>
              </c:extLst>
            </c:dLbl>
            <c:dLbl>
              <c:idx val="3"/>
              <c:layout>
                <c:manualLayout>
                  <c:x val="-1.6330490027856987E-3"/>
                  <c:y val="-2.8912624965385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33-4A75-A6E4-0A497FDA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2122</c:v>
                </c:pt>
                <c:pt idx="3">
                  <c:v>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46-473C-81B3-9103DADD18F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2.369139747324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BB-429A-916C-1B12CA2D76BE}"/>
                </c:ext>
              </c:extLst>
            </c:dLbl>
            <c:dLbl>
              <c:idx val="3"/>
              <c:layout>
                <c:manualLayout>
                  <c:x val="-3.266098005571517E-3"/>
                  <c:y val="-7.8971324910831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A9-41CC-86F8-3CE40FA26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2065</c:v>
                </c:pt>
                <c:pt idx="3">
                  <c:v>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46-473C-81B3-9103DADD18F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8991470083570958E-3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BB-429A-916C-1B12CA2D76BE}"/>
                </c:ext>
              </c:extLst>
            </c:dLbl>
            <c:dLbl>
              <c:idx val="3"/>
              <c:layout>
                <c:manualLayout>
                  <c:x val="3.2660980055712776E-3"/>
                  <c:y val="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B-429A-916C-1B12CA2D7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2122</c:v>
                </c:pt>
                <c:pt idx="3">
                  <c:v>1333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B-429A-916C-1B12CA2D76B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330490027856987E-2"/>
                  <c:y val="1.57942649821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A9-41CC-86F8-3CE40FA26015}"/>
                </c:ext>
              </c:extLst>
            </c:dLbl>
            <c:dLbl>
              <c:idx val="3"/>
              <c:layout>
                <c:manualLayout>
                  <c:x val="1.4697441025071289E-2"/>
                  <c:y val="3.422090746136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A9-41CC-86F8-3CE40FA26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14</c:v>
                </c:pt>
                <c:pt idx="1">
                  <c:v>0</c:v>
                </c:pt>
                <c:pt idx="2">
                  <c:v>1940</c:v>
                </c:pt>
                <c:pt idx="3">
                  <c:v>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9-41CC-86F8-3CE40FA26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782912"/>
        <c:axId val="63784448"/>
        <c:axId val="0"/>
      </c:bar3DChart>
      <c:catAx>
        <c:axId val="6378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Book Antiqua" panose="02040602050305030304" pitchFamily="18" charset="0"/>
              </a:defRPr>
            </a:pPr>
            <a:endParaRPr lang="ru-RU"/>
          </a:p>
        </c:txPr>
        <c:crossAx val="63784448"/>
        <c:crosses val="autoZero"/>
        <c:auto val="1"/>
        <c:lblAlgn val="ctr"/>
        <c:lblOffset val="100"/>
        <c:noMultiLvlLbl val="0"/>
      </c:catAx>
      <c:valAx>
        <c:axId val="63784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3782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8480319878158096E-2"/>
          <c:y val="1.9093734575939641E-2"/>
          <c:w val="0.10939820986968526"/>
          <c:h val="0.63234578413343789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8587780694079901E-2"/>
          <c:y val="6.1729625275328145E-2"/>
          <c:w val="0.81017646639081664"/>
          <c:h val="0.81040885808010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732380674637894E-4"/>
                  <c:y val="6.20354165511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3-4EBD-BBE3-2FED507D57AB}"/>
                </c:ext>
              </c:extLst>
            </c:dLbl>
            <c:dLbl>
              <c:idx val="1"/>
              <c:layout>
                <c:manualLayout>
                  <c:x val="0"/>
                  <c:y val="1.6836195965366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D7-4295-B022-912436988CB7}"/>
                </c:ext>
              </c:extLst>
            </c:dLbl>
            <c:dLbl>
              <c:idx val="5"/>
              <c:layout>
                <c:manualLayout>
                  <c:x val="9.25925925925941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3-4EBD-BBE3-2FED507D57AB}"/>
                </c:ext>
              </c:extLst>
            </c:dLbl>
            <c:dLbl>
              <c:idx val="6"/>
              <c:layout>
                <c:manualLayout>
                  <c:x val="-9.2592592592594149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3-4EBD-BBE3-2FED507D5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93-4EBD-BBE3-2FED507D57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2592592592592449E-3"/>
                  <c:y val="1.0844763865723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93-4EBD-BBE3-2FED507D57AB}"/>
                </c:ext>
              </c:extLst>
            </c:dLbl>
            <c:dLbl>
              <c:idx val="1"/>
              <c:layout>
                <c:manualLayout>
                  <c:x val="4.2916656528873788E-3"/>
                  <c:y val="5.612065321788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93-4EBD-BBE3-2FED507D57AB}"/>
                </c:ext>
              </c:extLst>
            </c:dLbl>
            <c:dLbl>
              <c:idx val="2"/>
              <c:layout>
                <c:manualLayout>
                  <c:x val="4.629629629629573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D7-4295-B022-912436988CB7}"/>
                </c:ext>
              </c:extLst>
            </c:dLbl>
            <c:dLbl>
              <c:idx val="3"/>
              <c:layout>
                <c:manualLayout>
                  <c:x val="1.543209876543209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93-4EBD-BBE3-2FED507D57AB}"/>
                </c:ext>
              </c:extLst>
            </c:dLbl>
            <c:dLbl>
              <c:idx val="4"/>
              <c:layout>
                <c:manualLayout>
                  <c:x val="4.6296296296296294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3-4EBD-BBE3-2FED507D57AB}"/>
                </c:ext>
              </c:extLst>
            </c:dLbl>
            <c:dLbl>
              <c:idx val="5"/>
              <c:layout>
                <c:manualLayout>
                  <c:x val="1.3888888888889055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3-4EBD-BBE3-2FED507D57AB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3-4EBD-BBE3-2FED507D5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93-4EBD-BBE3-2FED507D57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2.8060326608944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93-4EBD-BBE3-2FED507D57AB}"/>
                </c:ext>
              </c:extLst>
            </c:dLbl>
            <c:dLbl>
              <c:idx val="1"/>
              <c:layout>
                <c:manualLayout>
                  <c:x val="0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D7-4295-B022-912436988CB7}"/>
                </c:ext>
              </c:extLst>
            </c:dLbl>
            <c:dLbl>
              <c:idx val="2"/>
              <c:layout>
                <c:manualLayout>
                  <c:x val="3.0864197530863632E-3"/>
                  <c:y val="5.612065321788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7-4295-B022-912436988CB7}"/>
                </c:ext>
              </c:extLst>
            </c:dLbl>
            <c:dLbl>
              <c:idx val="3"/>
              <c:layout>
                <c:manualLayout>
                  <c:x val="6.1728395061728392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7-4295-B022-912436988CB7}"/>
                </c:ext>
              </c:extLst>
            </c:dLbl>
            <c:dLbl>
              <c:idx val="4"/>
              <c:layout>
                <c:manualLayout>
                  <c:x val="4.62962962962962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D7-4295-B022-912436988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68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93-4EBD-BBE3-2FED507D57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716049382716049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93-4EBD-BBE3-2FED507D57AB}"/>
                </c:ext>
              </c:extLst>
            </c:dLbl>
            <c:dLbl>
              <c:idx val="1"/>
              <c:layout>
                <c:manualLayout>
                  <c:x val="0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D7-4295-B022-912436988CB7}"/>
                </c:ext>
              </c:extLst>
            </c:dLbl>
            <c:dLbl>
              <c:idx val="2"/>
              <c:layout>
                <c:manualLayout>
                  <c:x val="3.0864197530864764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D7-4295-B022-912436988CB7}"/>
                </c:ext>
              </c:extLst>
            </c:dLbl>
            <c:dLbl>
              <c:idx val="3"/>
              <c:layout>
                <c:manualLayout>
                  <c:x val="4.6296296296296294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D7-4295-B022-912436988CB7}"/>
                </c:ext>
              </c:extLst>
            </c:dLbl>
            <c:dLbl>
              <c:idx val="4"/>
              <c:layout>
                <c:manualLayout>
                  <c:x val="3.0864197530863064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93-4EBD-BBE3-2FED507D5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93-4EBD-BBE3-2FED507D57A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D7-4295-B022-912436988CB7}"/>
                </c:ext>
              </c:extLst>
            </c:dLbl>
            <c:dLbl>
              <c:idx val="2"/>
              <c:layout>
                <c:manualLayout>
                  <c:x val="1.5432098765430968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D7-4295-B022-912436988CB7}"/>
                </c:ext>
              </c:extLst>
            </c:dLbl>
            <c:dLbl>
              <c:idx val="3"/>
              <c:layout>
                <c:manualLayout>
                  <c:x val="4.6296296296296294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D7-4295-B022-912436988CB7}"/>
                </c:ext>
              </c:extLst>
            </c:dLbl>
            <c:dLbl>
              <c:idx val="4"/>
              <c:layout>
                <c:manualLayout>
                  <c:x val="3.0864197530863064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93-4EBD-BBE3-2FED507D5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59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A93-4EBD-BBE3-2FED507D57A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93-4EBD-BBE3-2FED507D57AB}"/>
                </c:ext>
              </c:extLst>
            </c:dLbl>
            <c:dLbl>
              <c:idx val="1"/>
              <c:layout>
                <c:manualLayout>
                  <c:x val="1.5432098765432098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93-4EBD-BBE3-2FED507D57AB}"/>
                </c:ext>
              </c:extLst>
            </c:dLbl>
            <c:dLbl>
              <c:idx val="4"/>
              <c:layout>
                <c:manualLayout>
                  <c:x val="3.086419753086536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93-4EBD-BBE3-2FED507D5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55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A93-4EBD-BBE3-2FED507D57A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1790235097669487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D7-4295-B022-912436988CB7}"/>
                </c:ext>
              </c:extLst>
            </c:dLbl>
            <c:dLbl>
              <c:idx val="1"/>
              <c:layout>
                <c:manualLayout>
                  <c:x val="1.5432098765432098E-3"/>
                  <c:y val="1.402994235701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A93-4EBD-BBE3-2FED507D57AB}"/>
                </c:ext>
              </c:extLst>
            </c:dLbl>
            <c:dLbl>
              <c:idx val="2"/>
              <c:layout>
                <c:manualLayout>
                  <c:x val="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D7-4295-B022-912436988CB7}"/>
                </c:ext>
              </c:extLst>
            </c:dLbl>
            <c:dLbl>
              <c:idx val="3"/>
              <c:layout>
                <c:manualLayout>
                  <c:x val="4.6296296296295166E-3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D7-4295-B022-912436988CB7}"/>
                </c:ext>
              </c:extLst>
            </c:dLbl>
            <c:dLbl>
              <c:idx val="4"/>
              <c:layout>
                <c:manualLayout>
                  <c:x val="4.5056857248161456E-4"/>
                  <c:y val="2.806032660894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D7-4295-B022-912436988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A93-4EBD-BBE3-2FED507D57A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97180792441982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25-4C61-B461-F4D14A7CA4A2}"/>
                </c:ext>
              </c:extLst>
            </c:dLbl>
            <c:dLbl>
              <c:idx val="3"/>
              <c:layout>
                <c:manualLayout>
                  <c:x val="1.543209876543096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25-4C61-B461-F4D14A7CA4A2}"/>
                </c:ext>
              </c:extLst>
            </c:dLbl>
            <c:dLbl>
              <c:idx val="4"/>
              <c:layout>
                <c:manualLayout>
                  <c:x val="-6.4194757364328524E-4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25-4C61-B461-F4D14A7CA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43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5-4C61-B461-F4D14A7CA4A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51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F-4E85-926A-4F6F6EED9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124032"/>
        <c:axId val="64125568"/>
        <c:axId val="0"/>
      </c:bar3DChart>
      <c:catAx>
        <c:axId val="6412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ru-RU"/>
          </a:p>
        </c:txPr>
        <c:crossAx val="64125568"/>
        <c:crosses val="autoZero"/>
        <c:auto val="1"/>
        <c:lblAlgn val="ctr"/>
        <c:lblOffset val="100"/>
        <c:noMultiLvlLbl val="0"/>
      </c:catAx>
      <c:valAx>
        <c:axId val="64125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4124032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9070644871763679"/>
          <c:y val="1.6568849546494301E-2"/>
          <c:w val="8.6151189185633345E-2"/>
          <c:h val="0.61605960985540531"/>
        </c:manualLayout>
      </c:layout>
      <c:overlay val="0"/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5501381873988513E-2"/>
          <c:y val="4.0865225924977794E-2"/>
          <c:w val="0.80761106250607562"/>
          <c:h val="0.85544339678844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172961018761557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91-4676-B20E-45C484727807}"/>
                </c:ext>
              </c:extLst>
            </c:dLbl>
            <c:dLbl>
              <c:idx val="4"/>
              <c:layout>
                <c:manualLayout>
                  <c:x val="-3.0864197530864196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AC-4449-808D-2851BBC7DB88}"/>
                </c:ext>
              </c:extLst>
            </c:dLbl>
            <c:dLbl>
              <c:idx val="5"/>
              <c:layout>
                <c:manualLayout>
                  <c:x val="9.25925925925941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91-4676-B20E-45C484727807}"/>
                </c:ext>
              </c:extLst>
            </c:dLbl>
            <c:dLbl>
              <c:idx val="6"/>
              <c:layout>
                <c:manualLayout>
                  <c:x val="-9.2592592592594183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91-4676-B20E-45C484727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1-4676-B20E-45C484727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0864197530864057E-3"/>
                  <c:y val="1.197402630114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91-4676-B20E-45C484727807}"/>
                </c:ext>
              </c:extLst>
            </c:dLbl>
            <c:dLbl>
              <c:idx val="1"/>
              <c:layout>
                <c:manualLayout>
                  <c:x val="-1.5432098765432098E-3"/>
                  <c:y val="2.806032660894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AC-4449-808D-2851BBC7DB88}"/>
                </c:ext>
              </c:extLst>
            </c:dLbl>
            <c:dLbl>
              <c:idx val="3"/>
              <c:layout>
                <c:manualLayout>
                  <c:x val="1.5432098765432195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91-4676-B20E-45C484727807}"/>
                </c:ext>
              </c:extLst>
            </c:dLbl>
            <c:dLbl>
              <c:idx val="4"/>
              <c:layout>
                <c:manualLayout>
                  <c:x val="1.5432098765432195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91-4676-B20E-45C484727807}"/>
                </c:ext>
              </c:extLst>
            </c:dLbl>
            <c:dLbl>
              <c:idx val="5"/>
              <c:layout>
                <c:manualLayout>
                  <c:x val="1.3888888888889058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91-4676-B20E-45C484727807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91-4676-B20E-45C484727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91-4676-B20E-45C484727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-3.0864197530864196E-3"/>
                  <c:y val="5.3176215405498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AC-4449-808D-2851BBC7D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91-4676-B20E-45C4847278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6296296296296294E-3"/>
                  <c:y val="1.403022277490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C-4449-808D-2851BBC7DB88}"/>
                </c:ext>
              </c:extLst>
            </c:dLbl>
            <c:dLbl>
              <c:idx val="4"/>
              <c:layout>
                <c:manualLayout>
                  <c:x val="-1.5432098765432098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91-4676-B20E-45C484727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91-4676-B20E-45C4847278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432098765432382E-3"/>
                  <c:y val="1.403022277490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91-4676-B20E-45C484727807}"/>
                </c:ext>
              </c:extLst>
            </c:dLbl>
            <c:dLbl>
              <c:idx val="4"/>
              <c:layout>
                <c:manualLayout>
                  <c:x val="-1.543209876543209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91-4676-B20E-45C484727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91-4676-B20E-45C48472780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B91-4676-B20E-45C48472780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B91-4676-B20E-45C48472780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6-4D5F-8FEC-37AA0E0FF5C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(ОИ, ПМ,ЧМ, 
ПЕ,ЧЕ, КМ,КЕ)</c:v>
                </c:pt>
                <c:pt idx="2">
                  <c:v>серебро  (ОИ,ПМ,ЧМ, 
ПЕ,ЧЕ, КМ,КЕ)</c:v>
                </c:pt>
                <c:pt idx="3">
                  <c:v>бронза  (ОИ,ПМ,ЧМ, 
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4-464A-BF5E-42D37A571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936384"/>
        <c:axId val="105937920"/>
        <c:axId val="0"/>
      </c:bar3DChart>
      <c:catAx>
        <c:axId val="1059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105937920"/>
        <c:crosses val="autoZero"/>
        <c:auto val="1"/>
        <c:lblAlgn val="ctr"/>
        <c:lblOffset val="100"/>
        <c:noMultiLvlLbl val="0"/>
      </c:catAx>
      <c:valAx>
        <c:axId val="1059379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59363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9189997083697869"/>
          <c:y val="1.5477247090130396E-2"/>
          <c:w val="0.10337987265480704"/>
          <c:h val="0.60332726599617448"/>
        </c:manualLayout>
      </c:layout>
      <c:overlay val="0"/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2780416688392E-2"/>
          <c:y val="3.4375000000000003E-2"/>
          <c:w val="0.88890066636586862"/>
          <c:h val="0.548144685039370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медалей, завоеванных во всероссийских соревнованиях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496937107177267E-17"/>
                  <c:y val="-3.7619586614173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3-41E3-B6F2-DA4301E2017C}"/>
                </c:ext>
              </c:extLst>
            </c:dLbl>
            <c:dLbl>
              <c:idx val="1"/>
              <c:layout>
                <c:manualLayout>
                  <c:x val="5.3990599683935679E-3"/>
                  <c:y val="-3.7619586614173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23-41E3-B6F2-DA4301E2017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C58-4376-98A5-0DFA161B812F}"/>
                </c:ext>
              </c:extLst>
            </c:dLbl>
            <c:dLbl>
              <c:idx val="3"/>
              <c:layout>
                <c:manualLayout>
                  <c:x val="-3.5993733122624224E-3"/>
                  <c:y val="-2.98252952755904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58-4376-98A5-0DFA161B812F}"/>
                </c:ext>
              </c:extLst>
            </c:dLbl>
            <c:dLbl>
              <c:idx val="4"/>
              <c:layout>
                <c:manualLayout>
                  <c:x val="1.7996866561311782E-3"/>
                  <c:y val="-3.7619586614173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58-4376-98A5-0DFA161B812F}"/>
                </c:ext>
              </c:extLst>
            </c:dLbl>
            <c:dLbl>
              <c:idx val="6"/>
              <c:layout>
                <c:manualLayout>
                  <c:x val="-1.7996866561313101E-3"/>
                  <c:y val="-1.557578740157480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48663753913966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C58-4376-98A5-0DFA161B8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Лангепас</c:v>
                </c:pt>
                <c:pt idx="1">
                  <c:v>Мегион</c:v>
                </c:pt>
                <c:pt idx="2">
                  <c:v>Нижневартовск</c:v>
                </c:pt>
                <c:pt idx="3">
                  <c:v>Нижневартовский район</c:v>
                </c:pt>
                <c:pt idx="4">
                  <c:v>Нягань</c:v>
                </c:pt>
                <c:pt idx="5">
                  <c:v>Радужный</c:v>
                </c:pt>
                <c:pt idx="6">
                  <c:v>Сургут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36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3-41E3-B6F2-DA4301E201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медалей, завоеванных в международных соревнованиях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2-4905-ABAE-9DE134BBE2B2}"/>
                </c:ext>
              </c:extLst>
            </c:dLbl>
            <c:dLbl>
              <c:idx val="1"/>
              <c:layout>
                <c:manualLayout>
                  <c:x val="0"/>
                  <c:y val="-1.3819881889763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2-4905-ABAE-9DE134BBE2B2}"/>
                </c:ext>
              </c:extLst>
            </c:dLbl>
            <c:dLbl>
              <c:idx val="2"/>
              <c:layout>
                <c:manualLayout>
                  <c:x val="0"/>
                  <c:y val="-4.8799212598425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12-4905-ABAE-9DE134BBE2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3-41E3-B6F2-DA4301E2017C}"/>
                </c:ext>
              </c:extLst>
            </c:dLbl>
            <c:dLbl>
              <c:idx val="4"/>
              <c:layout>
                <c:manualLayout>
                  <c:x val="-6.5987748428709069E-17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58-4376-98A5-0DFA161B812F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12-4905-ABAE-9DE134BBE2B2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12-4905-ABAE-9DE134BBE2B2}"/>
                </c:ext>
              </c:extLst>
            </c:dLbl>
            <c:dLbl>
              <c:idx val="15"/>
              <c:layout>
                <c:manualLayout>
                  <c:x val="-1.7996158023258187E-3"/>
                  <c:y val="-4.44500492125989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623164319610741E-2"/>
                      <c:h val="5.2812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12-4905-ABAE-9DE134BBE2B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2-4905-ABAE-9DE134BBE2B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2-4905-ABAE-9DE134BBE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Лист1!$A$3:$A$9</c:f>
              <c:strCache>
                <c:ptCount val="7"/>
                <c:pt idx="0">
                  <c:v>Лангепас</c:v>
                </c:pt>
                <c:pt idx="1">
                  <c:v>Мегион</c:v>
                </c:pt>
                <c:pt idx="2">
                  <c:v>Нижневартовск</c:v>
                </c:pt>
                <c:pt idx="3">
                  <c:v>Нижневартовский район</c:v>
                </c:pt>
                <c:pt idx="4">
                  <c:v>Нягань</c:v>
                </c:pt>
                <c:pt idx="5">
                  <c:v>Радужный</c:v>
                </c:pt>
                <c:pt idx="6">
                  <c:v>Сургут</c:v>
                </c:pt>
              </c:strCache>
            </c:strRef>
          </c:cat>
          <c:val>
            <c:numRef>
              <c:f>Лист1!$C$3:$C$9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3-41E3-B6F2-DA4301E201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376958115765"/>
          <c:y val="0.8725177165354332"/>
          <c:w val="0.72371238796596282"/>
          <c:h val="0.12748228346456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71892987060822E-3"/>
          <c:y val="0.11911161162297532"/>
          <c:w val="0.82779211626325044"/>
          <c:h val="0.802388531416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ECFF"/>
            </a:solidFill>
          </c:spPr>
          <c:invertIfNegative val="0"/>
          <c:dLbls>
            <c:dLbl>
              <c:idx val="0"/>
              <c:layout>
                <c:manualLayout>
                  <c:x val="-9.7466270663535519E-3"/>
                  <c:y val="9.3038293698545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71-443B-9CBB-05A4B7CBD2AB}"/>
                </c:ext>
              </c:extLst>
            </c:dLbl>
            <c:dLbl>
              <c:idx val="1"/>
              <c:layout>
                <c:manualLayout>
                  <c:x val="-8.9342450614731154E-4"/>
                  <c:y val="4.536938229671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1-443B-9CBB-05A4B7CBD2AB}"/>
                </c:ext>
              </c:extLst>
            </c:dLbl>
            <c:dLbl>
              <c:idx val="2"/>
              <c:layout>
                <c:manualLayout>
                  <c:x val="-1.6244186581940415E-3"/>
                  <c:y val="6.6515604920556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71-443B-9CBB-05A4B7CBD2AB}"/>
                </c:ext>
              </c:extLst>
            </c:dLbl>
            <c:dLbl>
              <c:idx val="3"/>
              <c:layout>
                <c:manualLayout>
                  <c:x val="-1.1371275958926186E-3"/>
                  <c:y val="4.4099737079905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71-443B-9CBB-05A4B7CBD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71-443B-9CBB-05A4B7CBD2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3.4925404061334439E-3"/>
                  <c:y val="1.3840767599525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71-443B-9CBB-05A4B7CBD2AB}"/>
                </c:ext>
              </c:extLst>
            </c:dLbl>
            <c:dLbl>
              <c:idx val="1"/>
              <c:layout>
                <c:manualLayout>
                  <c:x val="-7.3099415204678359E-4"/>
                  <c:y val="6.9970347699335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71-443B-9CBB-05A4B7CBD2AB}"/>
                </c:ext>
              </c:extLst>
            </c:dLbl>
            <c:dLbl>
              <c:idx val="2"/>
              <c:layout>
                <c:manualLayout>
                  <c:x val="1.6244186581939879E-3"/>
                  <c:y val="4.4791775459881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71-443B-9CBB-05A4B7CBD2AB}"/>
                </c:ext>
              </c:extLst>
            </c:dLbl>
            <c:dLbl>
              <c:idx val="3"/>
              <c:layout>
                <c:manualLayout>
                  <c:x val="-3.5736980245890315E-3"/>
                  <c:y val="9.6151558221588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71-443B-9CBB-05A4B7CBD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71-443B-9CBB-05A4B7CBD2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-4.3859649122807015E-3"/>
                  <c:y val="2.3067945999209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65-4D23-BCF4-D9C2FCE2AA61}"/>
                </c:ext>
              </c:extLst>
            </c:dLbl>
            <c:dLbl>
              <c:idx val="1"/>
              <c:layout>
                <c:manualLayout>
                  <c:x val="-1.4619883040935672E-3"/>
                  <c:y val="1.61475621994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65-4D23-BCF4-D9C2FCE2AA61}"/>
                </c:ext>
              </c:extLst>
            </c:dLbl>
            <c:dLbl>
              <c:idx val="2"/>
              <c:layout>
                <c:manualLayout>
                  <c:x val="2.9239766081871343E-3"/>
                  <c:y val="9.227178399683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71-443B-9CBB-05A4B7CBD2AB}"/>
                </c:ext>
              </c:extLst>
            </c:dLbl>
            <c:dLbl>
              <c:idx val="3"/>
              <c:layout>
                <c:manualLayout>
                  <c:x val="-2.9239766081871343E-3"/>
                  <c:y val="3.4602827185665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63157894736841E-2"/>
                      <c:h val="4.2110626240242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D71-443B-9CBB-05A4B7CBD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71-443B-9CBB-05A4B7CBD2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510EB"/>
            </a:solidFill>
          </c:spPr>
          <c:invertIfNegative val="0"/>
          <c:dLbls>
            <c:dLbl>
              <c:idx val="0"/>
              <c:layout>
                <c:manualLayout>
                  <c:x val="-4.3859649122807154E-3"/>
                  <c:y val="4.6135891998418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71-443B-9CBB-05A4B7CBD2AB}"/>
                </c:ext>
              </c:extLst>
            </c:dLbl>
            <c:dLbl>
              <c:idx val="1"/>
              <c:layout>
                <c:manualLayout>
                  <c:x val="-1.4619883040935672E-3"/>
                  <c:y val="1.61475621994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65-4D23-BCF4-D9C2FCE2AA61}"/>
                </c:ext>
              </c:extLst>
            </c:dLbl>
            <c:dLbl>
              <c:idx val="2"/>
              <c:layout>
                <c:manualLayout>
                  <c:x val="-2.9239766081871343E-3"/>
                  <c:y val="4.613407562471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71-443B-9CBB-05A4B7CBD2AB}"/>
                </c:ext>
              </c:extLst>
            </c:dLbl>
            <c:dLbl>
              <c:idx val="3"/>
              <c:layout>
                <c:manualLayout>
                  <c:x val="0"/>
                  <c:y val="4.61358919984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71-443B-9CBB-05A4B7CBD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D71-443B-9CBB-05A4B7CBD2A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4.61358919984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71-443B-9CBB-05A4B7CBD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D71-443B-9CBB-05A4B7CBD2A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6.9203837997629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71-443B-9CBB-05A4B7CBD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D71-443B-9CBB-05A4B7CBD2A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6802809280042091E-17"/>
                  <c:y val="4.613589199841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71-443B-9CBB-05A4B7CBD2AB}"/>
                </c:ext>
              </c:extLst>
            </c:dLbl>
            <c:dLbl>
              <c:idx val="1"/>
              <c:layout>
                <c:manualLayout>
                  <c:x val="1.4619883040935136E-3"/>
                  <c:y val="1.153397299960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D71-443B-9CBB-05A4B7CBD2AB}"/>
                </c:ext>
              </c:extLst>
            </c:dLbl>
            <c:dLbl>
              <c:idx val="2"/>
              <c:layout>
                <c:manualLayout>
                  <c:x val="1.4619883040935672E-3"/>
                  <c:y val="4.613589199841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D71-443B-9CBB-05A4B7CBD2AB}"/>
                </c:ext>
              </c:extLst>
            </c:dLbl>
            <c:dLbl>
              <c:idx val="3"/>
              <c:layout>
                <c:manualLayout>
                  <c:x val="2.92397660818702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D71-443B-9CBB-05A4B7CBD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D71-443B-9CBB-05A4B7CBD2A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5.8479532163742687E-3"/>
                  <c:y val="4.6135891998419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8-4446-B4B5-79967EDFB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8-4446-B4B5-79967EDFBF0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D-40B9-880B-9718D1A1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92384"/>
        <c:axId val="116859648"/>
      </c:barChart>
      <c:catAx>
        <c:axId val="1109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16859648"/>
        <c:crosses val="autoZero"/>
        <c:auto val="1"/>
        <c:lblAlgn val="ctr"/>
        <c:lblOffset val="100"/>
        <c:noMultiLvlLbl val="0"/>
      </c:catAx>
      <c:valAx>
        <c:axId val="116859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09923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4784984113827866"/>
          <c:y val="6.5790784448922821E-2"/>
          <c:w val="9.7938826725606665E-2"/>
          <c:h val="0.568060681026695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5121102172026"/>
          <c:y val="0.11223500419145348"/>
          <c:w val="0.77212005802426653"/>
          <c:h val="0.52223129608975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7.1694834268640432E-3"/>
                  <c:y val="2.29051028962141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F4-4272-B44B-238728922909}"/>
                </c:ext>
              </c:extLst>
            </c:dLbl>
            <c:dLbl>
              <c:idx val="7"/>
              <c:layout>
                <c:manualLayout>
                  <c:x val="-1.4338966853728087E-3"/>
                  <c:y val="1.14525514481074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F4-4272-B44B-238728922909}"/>
                </c:ext>
              </c:extLst>
            </c:dLbl>
            <c:dLbl>
              <c:idx val="12"/>
              <c:layout>
                <c:manualLayout>
                  <c:x val="-1.051512088782681E-16"/>
                  <c:y val="1.14525514481074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F4-4272-B44B-238728922909}"/>
                </c:ext>
              </c:extLst>
            </c:dLbl>
            <c:dLbl>
              <c:idx val="15"/>
              <c:layout>
                <c:manualLayout>
                  <c:x val="-8.6033801122369566E-3"/>
                  <c:y val="1.6033572027350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F6-46A0-A17C-E0B57F502649}"/>
                </c:ext>
              </c:extLst>
            </c:dLbl>
            <c:dLbl>
              <c:idx val="17"/>
              <c:layout>
                <c:manualLayout>
                  <c:x val="-1.051512088782681E-16"/>
                  <c:y val="6.4996385682976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6-46A0-A17C-E0B57F502649}"/>
                </c:ext>
              </c:extLst>
            </c:dLbl>
            <c:dLbl>
              <c:idx val="18"/>
              <c:layout>
                <c:manualLayout>
                  <c:x val="-1.43389668537280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F6-46A0-A17C-E0B57F502649}"/>
                </c:ext>
              </c:extLst>
            </c:dLbl>
            <c:dLbl>
              <c:idx val="19"/>
              <c:layout>
                <c:manualLayout>
                  <c:x val="1.2905070168355277E-2"/>
                  <c:y val="2.47643293819603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F6-46A0-A17C-E0B57F502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Когалым, МАУ "СШ "Дворец спорта"</c:v>
                </c:pt>
                <c:pt idx="1">
                  <c:v>Кондинский район, МАУ ДО СДЮШОР по дзюдо</c:v>
                </c:pt>
                <c:pt idx="2">
                  <c:v>Лангепас, ЛГ МАУ "Спортшкола"</c:v>
                </c:pt>
                <c:pt idx="3">
                  <c:v>Мегион, МАУ "СШ "Вымпел"</c:v>
                </c:pt>
                <c:pt idx="4">
                  <c:v>Нижневартовск, МАУ "СШОР"</c:v>
                </c:pt>
                <c:pt idx="5">
                  <c:v>Нижневартовский район, МАУ "НСШ "Олимп"</c:v>
                </c:pt>
                <c:pt idx="6">
                  <c:v>Нижневартовский район, МАУ "СШ НВР"</c:v>
                </c:pt>
                <c:pt idx="7">
                  <c:v>Нягань, МАУ "СШОР "ЦСП"</c:v>
                </c:pt>
                <c:pt idx="8">
                  <c:v>Пыть-Ях, МАУ "Спорткомплекс"</c:v>
                </c:pt>
                <c:pt idx="9">
                  <c:v>Радужный, МАУ СШОР "Юность"</c:v>
                </c:pt>
                <c:pt idx="10">
                  <c:v>Сургут, МБУ СП СШ "Виктория"</c:v>
                </c:pt>
                <c:pt idx="11">
                  <c:v>Урай, МАУ "СШ "Старт"</c:v>
                </c:pt>
                <c:pt idx="12">
                  <c:v>Ханты-Мансийск, МБУ "СК "Дружба"</c:v>
                </c:pt>
              </c:strCache>
            </c:strRef>
          </c:cat>
          <c:val>
            <c:numRef>
              <c:f>Лист1!$B$2:$B$14</c:f>
              <c:numCache>
                <c:formatCode>0</c:formatCode>
                <c:ptCount val="13"/>
                <c:pt idx="0">
                  <c:v>60.4</c:v>
                </c:pt>
                <c:pt idx="1">
                  <c:v>100</c:v>
                </c:pt>
                <c:pt idx="2">
                  <c:v>29</c:v>
                </c:pt>
                <c:pt idx="3">
                  <c:v>19.899999999999999</c:v>
                </c:pt>
                <c:pt idx="4">
                  <c:v>71.2</c:v>
                </c:pt>
                <c:pt idx="5">
                  <c:v>27.8</c:v>
                </c:pt>
                <c:pt idx="6">
                  <c:v>18.600000000000001</c:v>
                </c:pt>
                <c:pt idx="7">
                  <c:v>77.2</c:v>
                </c:pt>
                <c:pt idx="8">
                  <c:v>58.3</c:v>
                </c:pt>
                <c:pt idx="9">
                  <c:v>62.9</c:v>
                </c:pt>
                <c:pt idx="10">
                  <c:v>67.5</c:v>
                </c:pt>
                <c:pt idx="11">
                  <c:v>10.8</c:v>
                </c:pt>
                <c:pt idx="1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6-46A0-A17C-E0B57F5026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2575604439134051E-17"/>
                  <c:y val="4.5810205792429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F4-4272-B44B-238728922909}"/>
                </c:ext>
              </c:extLst>
            </c:dLbl>
            <c:dLbl>
              <c:idx val="4"/>
              <c:layout>
                <c:manualLayout>
                  <c:x val="2.8677933707456174E-3"/>
                  <c:y val="6.8715308688644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F4-4272-B44B-238728922909}"/>
                </c:ext>
              </c:extLst>
            </c:dLbl>
            <c:dLbl>
              <c:idx val="10"/>
              <c:layout>
                <c:manualLayout>
                  <c:x val="-1.051512088782681E-16"/>
                  <c:y val="1.1452551448107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F4-4272-B44B-238728922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Когалым, МАУ "СШ "Дворец спорта"</c:v>
                </c:pt>
                <c:pt idx="1">
                  <c:v>Кондинский район, МАУ ДО СДЮШОР по дзюдо</c:v>
                </c:pt>
                <c:pt idx="2">
                  <c:v>Лангепас, ЛГ МАУ "Спортшкола"</c:v>
                </c:pt>
                <c:pt idx="3">
                  <c:v>Мегион, МАУ "СШ "Вымпел"</c:v>
                </c:pt>
                <c:pt idx="4">
                  <c:v>Нижневартовск, МАУ "СШОР"</c:v>
                </c:pt>
                <c:pt idx="5">
                  <c:v>Нижневартовский район, МАУ "НСШ "Олимп"</c:v>
                </c:pt>
                <c:pt idx="6">
                  <c:v>Нижневартовский район, МАУ "СШ НВР"</c:v>
                </c:pt>
                <c:pt idx="7">
                  <c:v>Нягань, МАУ "СШОР "ЦСП"</c:v>
                </c:pt>
                <c:pt idx="8">
                  <c:v>Пыть-Ях, МАУ "Спорткомплекс"</c:v>
                </c:pt>
                <c:pt idx="9">
                  <c:v>Радужный, МАУ СШОР "Юность"</c:v>
                </c:pt>
                <c:pt idx="10">
                  <c:v>Сургут, МБУ СП СШ "Виктория"</c:v>
                </c:pt>
                <c:pt idx="11">
                  <c:v>Урай, МАУ "СШ "Старт"</c:v>
                </c:pt>
                <c:pt idx="12">
                  <c:v>Ханты-Мансийск, МБУ "СК "Дружба"</c:v>
                </c:pt>
              </c:strCache>
            </c:strRef>
          </c:cat>
          <c:val>
            <c:numRef>
              <c:f>Лист1!$C$2:$C$14</c:f>
              <c:numCache>
                <c:formatCode>0</c:formatCode>
                <c:ptCount val="13"/>
                <c:pt idx="0">
                  <c:v>40.200000000000003</c:v>
                </c:pt>
                <c:pt idx="1">
                  <c:v>24.1</c:v>
                </c:pt>
                <c:pt idx="2">
                  <c:v>24.7</c:v>
                </c:pt>
                <c:pt idx="3">
                  <c:v>29.9</c:v>
                </c:pt>
                <c:pt idx="4">
                  <c:v>70.400000000000006</c:v>
                </c:pt>
                <c:pt idx="5">
                  <c:v>68.8</c:v>
                </c:pt>
                <c:pt idx="6">
                  <c:v>18.600000000000001</c:v>
                </c:pt>
                <c:pt idx="7">
                  <c:v>77.900000000000006</c:v>
                </c:pt>
                <c:pt idx="8">
                  <c:v>28.8</c:v>
                </c:pt>
                <c:pt idx="9">
                  <c:v>51</c:v>
                </c:pt>
                <c:pt idx="10">
                  <c:v>59.4</c:v>
                </c:pt>
                <c:pt idx="11">
                  <c:v>93.2</c:v>
                </c:pt>
                <c:pt idx="1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4-4272-B44B-238728922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920544"/>
        <c:axId val="532923824"/>
      </c:barChart>
      <c:catAx>
        <c:axId val="5329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923824"/>
        <c:crosses val="autoZero"/>
        <c:auto val="1"/>
        <c:lblAlgn val="ctr"/>
        <c:lblOffset val="100"/>
        <c:noMultiLvlLbl val="0"/>
      </c:catAx>
      <c:valAx>
        <c:axId val="53292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329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7281313819693025E-2"/>
          <c:y val="0.17071407650232226"/>
          <c:w val="9.6056964763626088E-2"/>
          <c:h val="0.1222717677833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программе спортивной подготовки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9373312262373E-3"/>
                  <c:y val="-8.11097440944881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3-41E3-B6F2-DA4301E2017C}"/>
                </c:ext>
              </c:extLst>
            </c:dLbl>
            <c:dLbl>
              <c:idx val="1"/>
              <c:layout>
                <c:manualLayout>
                  <c:x val="-5.3990599683935679E-3"/>
                  <c:y val="-1.5415600393700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23-41E3-B6F2-DA4301E2017C}"/>
                </c:ext>
              </c:extLst>
            </c:dLbl>
            <c:dLbl>
              <c:idx val="2"/>
              <c:layout>
                <c:manualLayout>
                  <c:x val="-3.5993733122623565E-3"/>
                  <c:y val="-9.90132874015747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DC-4049-BE25-7EBAFB0D3545}"/>
                </c:ext>
              </c:extLst>
            </c:dLbl>
            <c:dLbl>
              <c:idx val="3"/>
              <c:layout>
                <c:manualLayout>
                  <c:x val="1.7996866561311782E-3"/>
                  <c:y val="-1.3654035433070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DC-4049-BE25-7EBAFB0D3545}"/>
                </c:ext>
              </c:extLst>
            </c:dLbl>
            <c:dLbl>
              <c:idx val="4"/>
              <c:layout>
                <c:manualLayout>
                  <c:x val="0"/>
                  <c:y val="-1.03592519685039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DC-4049-BE25-7EBAFB0D3545}"/>
                </c:ext>
              </c:extLst>
            </c:dLbl>
            <c:dLbl>
              <c:idx val="7"/>
              <c:layout>
                <c:manualLayout>
                  <c:x val="-1.7123232262219604E-3"/>
                  <c:y val="-9.08267716535438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6-4CFB-A4D7-92E0F9C64B5A}"/>
                </c:ext>
              </c:extLst>
            </c:dLbl>
            <c:dLbl>
              <c:idx val="8"/>
              <c:layout>
                <c:manualLayout>
                  <c:x val="0"/>
                  <c:y val="-1.26966043307086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DC-4049-BE25-7EBAFB0D3545}"/>
                </c:ext>
              </c:extLst>
            </c:dLbl>
            <c:dLbl>
              <c:idx val="9"/>
              <c:layout>
                <c:manualLayout>
                  <c:x val="-1.2556891934006772E-16"/>
                  <c:y val="2.214566929191149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76-4CFB-A4D7-92E0F9C64B5A}"/>
                </c:ext>
              </c:extLst>
            </c:dLbl>
            <c:dLbl>
              <c:idx val="10"/>
              <c:layout>
                <c:manualLayout>
                  <c:x val="-3.5993733122624883E-3"/>
                  <c:y val="7.711614173228346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DC-4049-BE25-7EBAFB0D3545}"/>
                </c:ext>
              </c:extLst>
            </c:dLbl>
            <c:dLbl>
              <c:idx val="11"/>
              <c:layout>
                <c:manualLayout>
                  <c:x val="1.7996866561310462E-3"/>
                  <c:y val="-8.26402559055123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DC-4049-BE25-7EBAFB0D3545}"/>
                </c:ext>
              </c:extLst>
            </c:dLbl>
            <c:dLbl>
              <c:idx val="12"/>
              <c:layout>
                <c:manualLayout>
                  <c:x val="0"/>
                  <c:y val="-4.10703740157491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1-499E-BC3B-21A6974B63B0}"/>
                </c:ext>
              </c:extLst>
            </c:dLbl>
            <c:dLbl>
              <c:idx val="20"/>
              <c:layout>
                <c:manualLayout>
                  <c:x val="-3.5993733122624883E-3"/>
                  <c:y val="-6.53174212598425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23-41E3-B6F2-DA4301E2017C}"/>
                </c:ext>
              </c:extLst>
            </c:dLbl>
            <c:dLbl>
              <c:idx val="21"/>
              <c:layout>
                <c:manualLayout>
                  <c:x val="-1.7996866561313101E-3"/>
                  <c:y val="5.65329724409437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1-499E-BC3B-21A6974B6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Когалым</c:v>
                </c:pt>
                <c:pt idx="1">
                  <c:v>Кондинский район</c:v>
                </c:pt>
                <c:pt idx="2">
                  <c:v>Лангепас</c:v>
                </c:pt>
                <c:pt idx="3">
                  <c:v>Мегион</c:v>
                </c:pt>
                <c:pt idx="4">
                  <c:v>Нижневартовск</c:v>
                </c:pt>
                <c:pt idx="5">
                  <c:v>Нижневартовский район</c:v>
                </c:pt>
                <c:pt idx="6">
                  <c:v>Нягань</c:v>
                </c:pt>
                <c:pt idx="7">
                  <c:v>Пыть-Ях</c:v>
                </c:pt>
                <c:pt idx="8">
                  <c:v>Радужный</c:v>
                </c:pt>
                <c:pt idx="9">
                  <c:v>Сургут</c:v>
                </c:pt>
                <c:pt idx="10">
                  <c:v>Урай</c:v>
                </c:pt>
                <c:pt idx="11">
                  <c:v>Ханты-Мансийск</c:v>
                </c:pt>
                <c:pt idx="12">
                  <c:v>Ханты-Мансийский район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119</c:v>
                </c:pt>
                <c:pt idx="1">
                  <c:v>25</c:v>
                </c:pt>
                <c:pt idx="2">
                  <c:v>87</c:v>
                </c:pt>
                <c:pt idx="3">
                  <c:v>79</c:v>
                </c:pt>
                <c:pt idx="4">
                  <c:v>329</c:v>
                </c:pt>
                <c:pt idx="5">
                  <c:v>123</c:v>
                </c:pt>
                <c:pt idx="6">
                  <c:v>86</c:v>
                </c:pt>
                <c:pt idx="7">
                  <c:v>24</c:v>
                </c:pt>
                <c:pt idx="8">
                  <c:v>304</c:v>
                </c:pt>
                <c:pt idx="9">
                  <c:v>46</c:v>
                </c:pt>
                <c:pt idx="10">
                  <c:v>13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3-41E3-B6F2-DA4301E201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общеразвивающим программам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6995299841967341E-3"/>
                  <c:y val="-1.56237696850405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81367376413957E-2"/>
                      <c:h val="3.7187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223-41E3-B6F2-DA4301E2017C}"/>
                </c:ext>
              </c:extLst>
            </c:dLbl>
            <c:dLbl>
              <c:idx val="10"/>
              <c:layout>
                <c:manualLayout>
                  <c:x val="-3.4246464524439208E-3"/>
                  <c:y val="-3.75000000000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76-4CFB-A4D7-92E0F9C64B5A}"/>
                </c:ext>
              </c:extLst>
            </c:dLbl>
            <c:dLbl>
              <c:idx val="11"/>
              <c:layout>
                <c:manualLayout>
                  <c:x val="-1.7996866561311782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DC-4049-BE25-7EBAFB0D3545}"/>
                </c:ext>
              </c:extLst>
            </c:dLbl>
            <c:dLbl>
              <c:idx val="18"/>
              <c:layout>
                <c:manualLayout>
                  <c:x val="-3.5993733122623565E-3"/>
                  <c:y val="-2.500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E-4D70-A60F-0E4394F9865D}"/>
                </c:ext>
              </c:extLst>
            </c:dLbl>
            <c:dLbl>
              <c:idx val="21"/>
              <c:layout>
                <c:manualLayout>
                  <c:x val="-1.7996866561313101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3E-4D70-A60F-0E4394F98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Когалым</c:v>
                </c:pt>
                <c:pt idx="1">
                  <c:v>Кондинский район</c:v>
                </c:pt>
                <c:pt idx="2">
                  <c:v>Лангепас</c:v>
                </c:pt>
                <c:pt idx="3">
                  <c:v>Мегион</c:v>
                </c:pt>
                <c:pt idx="4">
                  <c:v>Нижневартовск</c:v>
                </c:pt>
                <c:pt idx="5">
                  <c:v>Нижневартовский район</c:v>
                </c:pt>
                <c:pt idx="6">
                  <c:v>Нягань</c:v>
                </c:pt>
                <c:pt idx="7">
                  <c:v>Пыть-Ях</c:v>
                </c:pt>
                <c:pt idx="8">
                  <c:v>Радужный</c:v>
                </c:pt>
                <c:pt idx="9">
                  <c:v>Сургут</c:v>
                </c:pt>
                <c:pt idx="10">
                  <c:v>Урай</c:v>
                </c:pt>
                <c:pt idx="11">
                  <c:v>Ханты-Мансийск</c:v>
                </c:pt>
                <c:pt idx="12">
                  <c:v>Ханты-Мансийский район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3-41E3-B6F2-DA4301E201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спортивно-оздоровительных группах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6310777559055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76-4CFB-A4D7-92E0F9C64B5A}"/>
                </c:ext>
              </c:extLst>
            </c:dLbl>
            <c:dLbl>
              <c:idx val="1"/>
              <c:layout>
                <c:manualLayout>
                  <c:x val="0"/>
                  <c:y val="-1.03902559055118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DC-4049-BE25-7EBAFB0D3545}"/>
                </c:ext>
              </c:extLst>
            </c:dLbl>
            <c:dLbl>
              <c:idx val="3"/>
              <c:layout>
                <c:manualLayout>
                  <c:x val="-3.2993874214354535E-17"/>
                  <c:y val="-1.3270669291338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99207571040858E-2"/>
                      <c:h val="4.9796998031496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FDC-4049-BE25-7EBAFB0D3545}"/>
                </c:ext>
              </c:extLst>
            </c:dLbl>
            <c:dLbl>
              <c:idx val="4"/>
              <c:layout>
                <c:manualLayout>
                  <c:x val="-3.5993733122623565E-3"/>
                  <c:y val="-1.64702263779527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DC-4049-BE25-7EBAFB0D3545}"/>
                </c:ext>
              </c:extLst>
            </c:dLbl>
            <c:dLbl>
              <c:idx val="6"/>
              <c:layout>
                <c:manualLayout>
                  <c:x val="-1.7123232262218977E-3"/>
                  <c:y val="-1.88471948818897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6-4CFB-A4D7-92E0F9C64B5A}"/>
                </c:ext>
              </c:extLst>
            </c:dLbl>
            <c:dLbl>
              <c:idx val="7"/>
              <c:layout>
                <c:manualLayout>
                  <c:x val="1.7996866561312442E-3"/>
                  <c:y val="-2.12531988188976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DC-4049-BE25-7EBAFB0D3545}"/>
                </c:ext>
              </c:extLst>
            </c:dLbl>
            <c:dLbl>
              <c:idx val="9"/>
              <c:layout>
                <c:manualLayout>
                  <c:x val="-1.2556891934006772E-16"/>
                  <c:y val="-1.7968503937007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6-4CFB-A4D7-92E0F9C64B5A}"/>
                </c:ext>
              </c:extLst>
            </c:dLbl>
            <c:dLbl>
              <c:idx val="10"/>
              <c:layout>
                <c:manualLayout>
                  <c:x val="-3.5993733122624883E-3"/>
                  <c:y val="-5.29872047244094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DC-4049-BE25-7EBAFB0D3545}"/>
                </c:ext>
              </c:extLst>
            </c:dLbl>
            <c:dLbl>
              <c:idx val="12"/>
              <c:layout>
                <c:manualLayout>
                  <c:x val="3.4246464524436697E-3"/>
                  <c:y val="-1.54320866141732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76-4CFB-A4D7-92E0F9C64B5A}"/>
                </c:ext>
              </c:extLst>
            </c:dLbl>
            <c:dLbl>
              <c:idx val="13"/>
              <c:layout>
                <c:manualLayout>
                  <c:x val="0"/>
                  <c:y val="-1.0560285433070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DC-4049-BE25-7EBAFB0D3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Когалым</c:v>
                </c:pt>
                <c:pt idx="1">
                  <c:v>Кондинский район</c:v>
                </c:pt>
                <c:pt idx="2">
                  <c:v>Лангепас</c:v>
                </c:pt>
                <c:pt idx="3">
                  <c:v>Мегион</c:v>
                </c:pt>
                <c:pt idx="4">
                  <c:v>Нижневартовск</c:v>
                </c:pt>
                <c:pt idx="5">
                  <c:v>Нижневартовский район</c:v>
                </c:pt>
                <c:pt idx="6">
                  <c:v>Нягань</c:v>
                </c:pt>
                <c:pt idx="7">
                  <c:v>Пыть-Ях</c:v>
                </c:pt>
                <c:pt idx="8">
                  <c:v>Радужный</c:v>
                </c:pt>
                <c:pt idx="9">
                  <c:v>Сургут</c:v>
                </c:pt>
                <c:pt idx="10">
                  <c:v>Урай</c:v>
                </c:pt>
                <c:pt idx="11">
                  <c:v>Ханты-Мансийск</c:v>
                </c:pt>
                <c:pt idx="12">
                  <c:v>Ханты-Мансийский район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12</c:v>
                </c:pt>
                <c:pt idx="4">
                  <c:v>239</c:v>
                </c:pt>
                <c:pt idx="5">
                  <c:v>106</c:v>
                </c:pt>
                <c:pt idx="6">
                  <c:v>32</c:v>
                </c:pt>
                <c:pt idx="8">
                  <c:v>208</c:v>
                </c:pt>
                <c:pt idx="9">
                  <c:v>30</c:v>
                </c:pt>
                <c:pt idx="1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1-499E-BC3B-21A6974B63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77611557899462"/>
          <c:y val="0.86939271653543304"/>
          <c:w val="0.5862568558142065"/>
          <c:h val="0.13060728346456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71321353588467E-2"/>
          <c:y val="6.4239740222615291E-2"/>
          <c:w val="0.78904766866941789"/>
          <c:h val="0.8325925029072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6186984901109936E-3"/>
                  <c:y val="5.5379151420450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96-473B-A645-4F0F39CB1C08}"/>
                </c:ext>
              </c:extLst>
            </c:dLbl>
            <c:dLbl>
              <c:idx val="1"/>
              <c:layout>
                <c:manualLayout>
                  <c:x val="-7.3715450919078739E-3"/>
                  <c:y val="3.438462034684214E-3"/>
                </c:manualLayout>
              </c:layout>
              <c:spPr/>
              <c:txPr>
                <a:bodyPr/>
                <a:lstStyle/>
                <a:p>
                  <a:pPr>
                    <a:defRPr sz="110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96-473B-A645-4F0F39CB1C08}"/>
                </c:ext>
              </c:extLst>
            </c:dLbl>
            <c:dLbl>
              <c:idx val="2"/>
              <c:layout>
                <c:manualLayout>
                  <c:x val="-6.3947679779294596E-3"/>
                  <c:y val="3.3257953417362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96-473B-A645-4F0F39CB1C08}"/>
                </c:ext>
              </c:extLst>
            </c:dLbl>
            <c:dLbl>
              <c:idx val="3"/>
              <c:layout>
                <c:manualLayout>
                  <c:x val="-2.4779789269156632E-3"/>
                  <c:y val="1.3338347710469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318364463964667E-2"/>
                      <c:h val="4.4874718221272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96-473B-A645-4F0F39CB1C08}"/>
                </c:ext>
              </c:extLst>
            </c:dLbl>
            <c:dLbl>
              <c:idx val="4"/>
              <c:layout>
                <c:manualLayout>
                  <c:x val="0"/>
                  <c:y val="9.9771620357592596E-3"/>
                </c:manualLayout>
              </c:layout>
              <c:spPr/>
              <c:txPr>
                <a:bodyPr/>
                <a:lstStyle/>
                <a:p>
                  <a:pPr>
                    <a:defRPr sz="110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96-473B-A645-4F0F39CB1C08}"/>
                </c:ext>
              </c:extLst>
            </c:dLbl>
            <c:dLbl>
              <c:idx val="5"/>
              <c:layout>
                <c:manualLayout>
                  <c:x val="5.9713506819095352E-3"/>
                  <c:y val="-4.7271503695366056E-3"/>
                </c:manualLayout>
              </c:layout>
              <c:spPr/>
              <c:txPr>
                <a:bodyPr/>
                <a:lstStyle/>
                <a:p>
                  <a:pPr>
                    <a:defRPr sz="110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96-473B-A645-4F0F39CB1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812</c:v>
                </c:pt>
                <c:pt idx="1">
                  <c:v>523</c:v>
                </c:pt>
                <c:pt idx="2">
                  <c:v>254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96-473B-A645-4F0F39CB1C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202107308433694E-3"/>
                  <c:y val="1.3304973282537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96-473B-A645-4F0F39CB1C08}"/>
                </c:ext>
              </c:extLst>
            </c:dLbl>
            <c:dLbl>
              <c:idx val="1"/>
              <c:layout>
                <c:manualLayout>
                  <c:x val="2.6672827106801783E-3"/>
                  <c:y val="1.2500851159907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96-473B-A645-4F0F39CB1C08}"/>
                </c:ext>
              </c:extLst>
            </c:dLbl>
            <c:dLbl>
              <c:idx val="2"/>
              <c:layout>
                <c:manualLayout>
                  <c:x val="-2.079351280514655E-3"/>
                  <c:y val="5.134062165135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96-473B-A645-4F0F39CB1C08}"/>
                </c:ext>
              </c:extLst>
            </c:dLbl>
            <c:dLbl>
              <c:idx val="3"/>
              <c:layout>
                <c:manualLayout>
                  <c:x val="3.539448577084298E-3"/>
                  <c:y val="1.4046378359393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96-473B-A645-4F0F39CB1C08}"/>
                </c:ext>
              </c:extLst>
            </c:dLbl>
            <c:dLbl>
              <c:idx val="4"/>
              <c:layout>
                <c:manualLayout>
                  <c:x val="3.6020936846433123E-3"/>
                  <c:y val="9.9352760087589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96-473B-A645-4F0F39CB1C08}"/>
                </c:ext>
              </c:extLst>
            </c:dLbl>
            <c:dLbl>
              <c:idx val="5"/>
              <c:layout>
                <c:manualLayout>
                  <c:x val="5.9167189047122024E-3"/>
                  <c:y val="1.8824073310851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96-473B-A645-4F0F39CB1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993</c:v>
                </c:pt>
                <c:pt idx="1">
                  <c:v>632</c:v>
                </c:pt>
                <c:pt idx="2">
                  <c:v>327</c:v>
                </c:pt>
                <c:pt idx="3">
                  <c:v>31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B96-473B-A645-4F0F39CB1C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619999237716491E-3"/>
                  <c:y val="2.8446660048524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96-473B-A645-4F0F39CB1C08}"/>
                </c:ext>
              </c:extLst>
            </c:dLbl>
            <c:dLbl>
              <c:idx val="1"/>
              <c:layout>
                <c:manualLayout>
                  <c:x val="1.2873670970865363E-3"/>
                  <c:y val="-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96-473B-A645-4F0F39CB1C08}"/>
                </c:ext>
              </c:extLst>
            </c:dLbl>
            <c:dLbl>
              <c:idx val="2"/>
              <c:layout>
                <c:manualLayout>
                  <c:x val="6.4368354854326812E-3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96-473B-A645-4F0F39CB1C08}"/>
                </c:ext>
              </c:extLst>
            </c:dLbl>
            <c:dLbl>
              <c:idx val="3"/>
              <c:layout>
                <c:manualLayout>
                  <c:x val="1.2873670970865363E-3"/>
                  <c:y val="1.422333002426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96-473B-A645-4F0F39CB1C08}"/>
                </c:ext>
              </c:extLst>
            </c:dLbl>
            <c:dLbl>
              <c:idx val="4"/>
              <c:layout>
                <c:manualLayout>
                  <c:x val="2.5747341941730725E-3"/>
                  <c:y val="-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96-473B-A645-4F0F39CB1C08}"/>
                </c:ext>
              </c:extLst>
            </c:dLbl>
            <c:dLbl>
              <c:idx val="5"/>
              <c:layout>
                <c:manualLayout>
                  <c:x val="2.5747341941731671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B96-473B-A645-4F0F39CB1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1185</c:v>
                </c:pt>
                <c:pt idx="1">
                  <c:v>792</c:v>
                </c:pt>
                <c:pt idx="2">
                  <c:v>368</c:v>
                </c:pt>
                <c:pt idx="3">
                  <c:v>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B96-473B-A645-4F0F39CB1C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747341941730487E-3"/>
                  <c:y val="3.129087807447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B96-473B-A645-4F0F39CB1C08}"/>
                </c:ext>
              </c:extLst>
            </c:dLbl>
            <c:dLbl>
              <c:idx val="1"/>
              <c:layout>
                <c:manualLayout>
                  <c:x val="-1.0136748795956977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B96-473B-A645-4F0F39CB1C08}"/>
                </c:ext>
              </c:extLst>
            </c:dLbl>
            <c:dLbl>
              <c:idx val="2"/>
              <c:layout>
                <c:manualLayout>
                  <c:x val="-3.8621012912596086E-3"/>
                  <c:y val="5.6893320097049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B96-473B-A645-4F0F39CB1C08}"/>
                </c:ext>
              </c:extLst>
            </c:dLbl>
            <c:dLbl>
              <c:idx val="3"/>
              <c:layout>
                <c:manualLayout>
                  <c:x val="-1.2873670970865363E-3"/>
                  <c:y val="-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B96-473B-A645-4F0F39CB1C08}"/>
                </c:ext>
              </c:extLst>
            </c:dLbl>
            <c:dLbl>
              <c:idx val="4"/>
              <c:layout>
                <c:manualLayout>
                  <c:x val="3.862101291259632E-3"/>
                  <c:y val="2.84466600485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B96-473B-A645-4F0F39CB1C08}"/>
                </c:ext>
              </c:extLst>
            </c:dLbl>
            <c:dLbl>
              <c:idx val="5"/>
              <c:layout>
                <c:manualLayout>
                  <c:x val="5.1494683883461937E-3"/>
                  <c:y val="2.844666004852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B96-473B-A645-4F0F39CB1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1184</c:v>
                </c:pt>
                <c:pt idx="1">
                  <c:v>732</c:v>
                </c:pt>
                <c:pt idx="2">
                  <c:v>426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B96-473B-A645-4F0F39CB1C0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4946838834614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B96-473B-A645-4F0F39CB1C08}"/>
                </c:ext>
              </c:extLst>
            </c:dLbl>
            <c:dLbl>
              <c:idx val="1"/>
              <c:layout>
                <c:manualLayout>
                  <c:x val="-2.5747341941730725E-3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49-4FC2-A6B4-7264D3743A84}"/>
                </c:ext>
              </c:extLst>
            </c:dLbl>
            <c:dLbl>
              <c:idx val="2"/>
              <c:layout>
                <c:manualLayout>
                  <c:x val="-9.4405829868810041E-17"/>
                  <c:y val="-1.04303215258282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B96-473B-A645-4F0F39CB1C08}"/>
                </c:ext>
              </c:extLst>
            </c:dLbl>
            <c:dLbl>
              <c:idx val="3"/>
              <c:layout>
                <c:manualLayout>
                  <c:x val="3.8621012912596095E-3"/>
                  <c:y val="2.8446660048524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B96-473B-A645-4F0F39CB1C08}"/>
                </c:ext>
              </c:extLst>
            </c:dLbl>
            <c:dLbl>
              <c:idx val="4"/>
              <c:layout>
                <c:manualLayout>
                  <c:x val="5.1494683883461486E-3"/>
                  <c:y val="5.6891080202558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B96-473B-A645-4F0F39CB1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671</c:v>
                </c:pt>
                <c:pt idx="1">
                  <c:v>401</c:v>
                </c:pt>
                <c:pt idx="2">
                  <c:v>246</c:v>
                </c:pt>
                <c:pt idx="3">
                  <c:v>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B96-473B-A645-4F0F39CB1C0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8736709708653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49-4FC2-A6B4-7264D3743A84}"/>
                </c:ext>
              </c:extLst>
            </c:dLbl>
            <c:dLbl>
              <c:idx val="1"/>
              <c:layout>
                <c:manualLayout>
                  <c:x val="-2.5747341941730725E-3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49-4FC2-A6B4-7264D3743A84}"/>
                </c:ext>
              </c:extLst>
            </c:dLbl>
            <c:dLbl>
              <c:idx val="2"/>
              <c:layout>
                <c:manualLayout>
                  <c:x val="-1.2873670970865363E-3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B96-473B-A645-4F0F39CB1C08}"/>
                </c:ext>
              </c:extLst>
            </c:dLbl>
            <c:dLbl>
              <c:idx val="3"/>
              <c:layout>
                <c:manualLayout>
                  <c:x val="1.2873670970865363E-3"/>
                  <c:y val="-2.275732803881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B96-473B-A645-4F0F39CB1C08}"/>
                </c:ext>
              </c:extLst>
            </c:dLbl>
            <c:dLbl>
              <c:idx val="4"/>
              <c:layout>
                <c:manualLayout>
                  <c:x val="2.5747341941731667E-3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B96-473B-A645-4F0F39CB1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1185</c:v>
                </c:pt>
                <c:pt idx="1">
                  <c:v>830</c:v>
                </c:pt>
                <c:pt idx="2">
                  <c:v>325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B96-473B-A645-4F0F39CB1C0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D5-465D-BC9D-90DC769AB483}"/>
                </c:ext>
              </c:extLst>
            </c:dLbl>
            <c:dLbl>
              <c:idx val="1"/>
              <c:layout>
                <c:manualLayout>
                  <c:x val="3.8621012912596086E-3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D5-465D-BC9D-90DC769AB483}"/>
                </c:ext>
              </c:extLst>
            </c:dLbl>
            <c:dLbl>
              <c:idx val="2"/>
              <c:layout>
                <c:manualLayout>
                  <c:x val="0"/>
                  <c:y val="-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B96-473B-A645-4F0F39CB1C08}"/>
                </c:ext>
              </c:extLst>
            </c:dLbl>
            <c:dLbl>
              <c:idx val="3"/>
              <c:layout>
                <c:manualLayout>
                  <c:x val="0"/>
                  <c:y val="5.6893320097049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B96-473B-A645-4F0F39CB1C08}"/>
                </c:ext>
              </c:extLst>
            </c:dLbl>
            <c:dLbl>
              <c:idx val="4"/>
              <c:layout>
                <c:manualLayout>
                  <c:x val="5.149468388345956E-3"/>
                  <c:y val="-5.6893320097051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B96-473B-A645-4F0F39CB1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1345</c:v>
                </c:pt>
                <c:pt idx="1">
                  <c:v>778</c:v>
                </c:pt>
                <c:pt idx="2">
                  <c:v>541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B96-473B-A645-4F0F39CB1C0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48405165038434E-2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D5-465D-BC9D-90DC769AB483}"/>
                </c:ext>
              </c:extLst>
            </c:dLbl>
            <c:dLbl>
              <c:idx val="1"/>
              <c:layout>
                <c:manualLayout>
                  <c:x val="0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D5-465D-BC9D-90DC769AB483}"/>
                </c:ext>
              </c:extLst>
            </c:dLbl>
            <c:dLbl>
              <c:idx val="2"/>
              <c:layout>
                <c:manualLayout>
                  <c:x val="2.574734194172978E-3"/>
                  <c:y val="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D5-465D-BC9D-90DC769AB483}"/>
                </c:ext>
              </c:extLst>
            </c:dLbl>
            <c:dLbl>
              <c:idx val="3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D5-465D-BC9D-90DC769AB483}"/>
                </c:ext>
              </c:extLst>
            </c:dLbl>
            <c:dLbl>
              <c:idx val="4"/>
              <c:layout>
                <c:manualLayout>
                  <c:x val="6.4368354854325866E-3"/>
                  <c:y val="-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D5-465D-BC9D-90DC769A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1333</c:v>
                </c:pt>
                <c:pt idx="1">
                  <c:v>827</c:v>
                </c:pt>
                <c:pt idx="2">
                  <c:v>484</c:v>
                </c:pt>
                <c:pt idx="3">
                  <c:v>21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5-465D-BC9D-90DC769AB48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3577226212497E-2"/>
                  <c:y val="3.69806580630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90-4118-AB03-7CD3F247BB34}"/>
                </c:ext>
              </c:extLst>
            </c:dLbl>
            <c:dLbl>
              <c:idx val="1"/>
              <c:layout>
                <c:manualLayout>
                  <c:x val="5.1494683883461451E-3"/>
                  <c:y val="3.982532406793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90-4118-AB03-7CD3F247BB34}"/>
                </c:ext>
              </c:extLst>
            </c:dLbl>
            <c:dLbl>
              <c:idx val="2"/>
              <c:layout>
                <c:manualLayout>
                  <c:x val="1.5448405165038434E-2"/>
                  <c:y val="3.413599205822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90-4118-AB03-7CD3F247BB34}"/>
                </c:ext>
              </c:extLst>
            </c:dLbl>
            <c:dLbl>
              <c:idx val="3"/>
              <c:layout>
                <c:manualLayout>
                  <c:x val="5.1494683883461451E-3"/>
                  <c:y val="2.8446660048524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90-4118-AB03-7CD3F247BB34}"/>
                </c:ext>
              </c:extLst>
            </c:dLbl>
            <c:dLbl>
              <c:idx val="4"/>
              <c:layout>
                <c:manualLayout>
                  <c:x val="7.7242025825190281E-3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90-4118-AB03-7CD3F247B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1290</c:v>
                </c:pt>
                <c:pt idx="1">
                  <c:v>794</c:v>
                </c:pt>
                <c:pt idx="2">
                  <c:v>469</c:v>
                </c:pt>
                <c:pt idx="3">
                  <c:v>24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0-4118-AB03-7CD3F247B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011520"/>
        <c:axId val="48070656"/>
        <c:axId val="0"/>
      </c:bar3DChart>
      <c:catAx>
        <c:axId val="4801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48070656"/>
        <c:crosses val="autoZero"/>
        <c:auto val="1"/>
        <c:lblAlgn val="ctr"/>
        <c:lblOffset val="100"/>
        <c:noMultiLvlLbl val="0"/>
      </c:catAx>
      <c:valAx>
        <c:axId val="48070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8011520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073911495640798"/>
          <c:y val="5.6714128537689351E-4"/>
          <c:w val="8.6240924568802974E-2"/>
          <c:h val="0.68334141188613451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5820599879146222E-2"/>
          <c:y val="5.8311096542286577E-2"/>
          <c:w val="0.82772440042709416"/>
          <c:h val="0.58161880845226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866627782638201E-3"/>
                  <c:y val="8.4178770352298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82-4502-894B-2A1CDC9EC61B}"/>
                </c:ext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2-4502-894B-2A1CDC9EC61B}"/>
                </c:ext>
              </c:extLst>
            </c:dLbl>
            <c:dLbl>
              <c:idx val="3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82-4502-894B-2A1CDC9EC61B}"/>
                </c:ext>
              </c:extLst>
            </c:dLbl>
            <c:dLbl>
              <c:idx val="5"/>
              <c:layout>
                <c:manualLayout>
                  <c:x val="2.2113743087070056E-3"/>
                  <c:y val="2.147010161937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82-4502-894B-2A1CDC9EC61B}"/>
                </c:ext>
              </c:extLst>
            </c:dLbl>
            <c:dLbl>
              <c:idx val="6"/>
              <c:layout>
                <c:manualLayout>
                  <c:x val="-6.3914533434857737E-3"/>
                  <c:y val="9.78013158905859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82-4502-894B-2A1CDC9EC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364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77</c:v>
                </c:pt>
                <c:pt idx="5">
                  <c:v>73</c:v>
                </c:pt>
                <c:pt idx="6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82-4502-894B-2A1CDC9EC6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432098765432104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82-4502-894B-2A1CDC9EC61B}"/>
                </c:ext>
              </c:extLst>
            </c:dLbl>
            <c:dLbl>
              <c:idx val="3"/>
              <c:layout>
                <c:manualLayout>
                  <c:x val="1.2153121197915153E-3"/>
                  <c:y val="-1.451912873932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82-4502-894B-2A1CDC9EC61B}"/>
                </c:ext>
              </c:extLst>
            </c:dLbl>
            <c:dLbl>
              <c:idx val="4"/>
              <c:layout>
                <c:manualLayout>
                  <c:x val="3.08641975308643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82-4502-894B-2A1CDC9EC61B}"/>
                </c:ext>
              </c:extLst>
            </c:dLbl>
            <c:dLbl>
              <c:idx val="5"/>
              <c:layout>
                <c:manualLayout>
                  <c:x val="-1.1059069317501306E-3"/>
                  <c:y val="-2.44452866280449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82-4502-894B-2A1CDC9EC61B}"/>
                </c:ext>
              </c:extLst>
            </c:dLbl>
            <c:dLbl>
              <c:idx val="6"/>
              <c:layout>
                <c:manualLayout>
                  <c:x val="1.5432098765432165E-3"/>
                  <c:y val="1.1223909696124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82-4502-894B-2A1CDC9EC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482</c:v>
                </c:pt>
                <c:pt idx="1">
                  <c:v>0</c:v>
                </c:pt>
                <c:pt idx="2">
                  <c:v>1</c:v>
                </c:pt>
                <c:pt idx="3">
                  <c:v>9</c:v>
                </c:pt>
                <c:pt idx="4">
                  <c:v>91</c:v>
                </c:pt>
                <c:pt idx="5">
                  <c:v>82</c:v>
                </c:pt>
                <c:pt idx="6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E82-4502-894B-2A1CDC9EC6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10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82-4502-894B-2A1CDC9EC61B}"/>
                </c:ext>
              </c:extLst>
            </c:dLbl>
            <c:dLbl>
              <c:idx val="3"/>
              <c:layout>
                <c:manualLayout>
                  <c:x val="-1.543209876543218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82-4502-894B-2A1CDC9EC61B}"/>
                </c:ext>
              </c:extLst>
            </c:dLbl>
            <c:dLbl>
              <c:idx val="4"/>
              <c:layout>
                <c:manualLayout>
                  <c:x val="3.0864197530864343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82-4502-894B-2A1CDC9EC61B}"/>
                </c:ext>
              </c:extLst>
            </c:dLbl>
            <c:dLbl>
              <c:idx val="5"/>
              <c:layout>
                <c:manualLayout>
                  <c:x val="1.543188968163429E-3"/>
                  <c:y val="5.8565824077437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82-4502-894B-2A1CDC9EC61B}"/>
                </c:ext>
              </c:extLst>
            </c:dLbl>
            <c:dLbl>
              <c:idx val="6"/>
              <c:layout>
                <c:manualLayout>
                  <c:x val="-6.7316523778953455E-3"/>
                  <c:y val="5.1230221151183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93-4E7D-BDD2-8018B0E2B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530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49</c:v>
                </c:pt>
                <c:pt idx="5">
                  <c:v>61</c:v>
                </c:pt>
                <c:pt idx="6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E82-4502-894B-2A1CDC9EC61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311E-3"/>
                  <c:y val="8.418097982683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82-4502-894B-2A1CDC9EC61B}"/>
                </c:ext>
              </c:extLst>
            </c:dLbl>
            <c:dLbl>
              <c:idx val="3"/>
              <c:layout>
                <c:manualLayout>
                  <c:x val="4.6296296296297014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82-4502-894B-2A1CDC9EC61B}"/>
                </c:ext>
              </c:extLst>
            </c:dLbl>
            <c:dLbl>
              <c:idx val="4"/>
              <c:layout>
                <c:manualLayout>
                  <c:x val="3.0864197530864343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82-4502-894B-2A1CDC9EC61B}"/>
                </c:ext>
              </c:extLst>
            </c:dLbl>
            <c:dLbl>
              <c:idx val="5"/>
              <c:layout>
                <c:manualLayout>
                  <c:x val="4.9575566581129653E-3"/>
                  <c:y val="5.8565824077436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82-4502-894B-2A1CDC9EC61B}"/>
                </c:ext>
              </c:extLst>
            </c:dLbl>
            <c:dLbl>
              <c:idx val="6"/>
              <c:layout>
                <c:manualLayout>
                  <c:x val="6.5007456262762891E-3"/>
                  <c:y val="5.6121295414632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82-4502-894B-2A1CDC9EC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656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37</c:v>
                </c:pt>
                <c:pt idx="5">
                  <c:v>44</c:v>
                </c:pt>
                <c:pt idx="6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E82-4502-894B-2A1CDC9EC61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1494693973782388E-3"/>
                  <c:y val="2.646504818161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82-4502-894B-2A1CDC9EC61B}"/>
                </c:ext>
              </c:extLst>
            </c:dLbl>
            <c:dLbl>
              <c:idx val="3"/>
              <c:layout>
                <c:manualLayout>
                  <c:x val="1.8710658165352902E-3"/>
                  <c:y val="-1.1713164815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82-4502-894B-2A1CDC9EC61B}"/>
                </c:ext>
              </c:extLst>
            </c:dLbl>
            <c:dLbl>
              <c:idx val="5"/>
              <c:layout>
                <c:manualLayout>
                  <c:x val="2.0022160387607483E-3"/>
                  <c:y val="1.439105318644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82-4502-894B-2A1CDC9EC61B}"/>
                </c:ext>
              </c:extLst>
            </c:dLbl>
            <c:dLbl>
              <c:idx val="6"/>
              <c:layout>
                <c:manualLayout>
                  <c:x val="1.7616606284938531E-3"/>
                  <c:y val="1.7569747223231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E82-4502-894B-2A1CDC9EC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518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39</c:v>
                </c:pt>
                <c:pt idx="5">
                  <c:v>36</c:v>
                </c:pt>
                <c:pt idx="6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E82-4502-894B-2A1CDC9EC61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6E82-4502-894B-2A1CDC9EC61B}"/>
              </c:ext>
            </c:extLst>
          </c:dPt>
          <c:dLbls>
            <c:dLbl>
              <c:idx val="0"/>
              <c:layout>
                <c:manualLayout>
                  <c:x val="-1.287119859311025E-5"/>
                  <c:y val="3.0506184839041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E82-4502-894B-2A1CDC9EC61B}"/>
                </c:ext>
              </c:extLst>
            </c:dLbl>
            <c:dLbl>
              <c:idx val="3"/>
              <c:layout>
                <c:manualLayout>
                  <c:x val="3.0864197530863645E-3"/>
                  <c:y val="8.4180979826834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E82-4502-894B-2A1CDC9EC61B}"/>
                </c:ext>
              </c:extLst>
            </c:dLbl>
            <c:dLbl>
              <c:idx val="4"/>
              <c:layout>
                <c:manualLayout>
                  <c:x val="1.4550970163619509E-3"/>
                  <c:y val="-1.768612453663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E82-4502-894B-2A1CDC9EC61B}"/>
                </c:ext>
              </c:extLst>
            </c:dLbl>
            <c:dLbl>
              <c:idx val="5"/>
              <c:layout>
                <c:manualLayout>
                  <c:x val="2.7193755401223444E-3"/>
                  <c:y val="2.1959309892616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632733767494875E-2"/>
                      <c:h val="3.8922261366503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6E82-4502-894B-2A1CDC9EC61B}"/>
                </c:ext>
              </c:extLst>
            </c:dLbl>
            <c:dLbl>
              <c:idx val="6"/>
              <c:layout>
                <c:manualLayout>
                  <c:x val="5.341857690112365E-3"/>
                  <c:y val="5.1230221151183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E82-4502-894B-2A1CDC9EC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804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49</c:v>
                </c:pt>
                <c:pt idx="5">
                  <c:v>22</c:v>
                </c:pt>
                <c:pt idx="6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E82-4502-894B-2A1CDC9EC61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842770650589289E-3"/>
                  <c:y val="1.1713164815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E82-4502-894B-2A1CDC9EC61B}"/>
                </c:ext>
              </c:extLst>
            </c:dLbl>
            <c:dLbl>
              <c:idx val="3"/>
              <c:layout>
                <c:manualLayout>
                  <c:x val="2.9213251114592019E-3"/>
                  <c:y val="-1.3901945760104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E82-4502-894B-2A1CDC9EC61B}"/>
                </c:ext>
              </c:extLst>
            </c:dLbl>
            <c:dLbl>
              <c:idx val="4"/>
              <c:layout>
                <c:manualLayout>
                  <c:x val="5.4657431920391859E-4"/>
                  <c:y val="2.9342411705016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E82-4502-894B-2A1CDC9EC61B}"/>
                </c:ext>
              </c:extLst>
            </c:dLbl>
            <c:dLbl>
              <c:idx val="5"/>
              <c:layout>
                <c:manualLayout>
                  <c:x val="-1.2274929587976231E-3"/>
                  <c:y val="6.3456898340887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E82-4502-894B-2A1CDC9EC61B}"/>
                </c:ext>
              </c:extLst>
            </c:dLbl>
            <c:dLbl>
              <c:idx val="6"/>
              <c:layout>
                <c:manualLayout>
                  <c:x val="1.9688228025554412E-3"/>
                  <c:y val="2.0981195886818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E82-4502-894B-2A1CDC9EC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685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40</c:v>
                </c:pt>
                <c:pt idx="5">
                  <c:v>18</c:v>
                </c:pt>
                <c:pt idx="6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6E82-4502-894B-2A1CDC9EC61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6926609511580988E-3"/>
                  <c:y val="1.280755528779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E-459A-89E3-94AB8629C60F}"/>
                </c:ext>
              </c:extLst>
            </c:dLbl>
            <c:dLbl>
              <c:idx val="4"/>
              <c:layout>
                <c:manualLayout>
                  <c:x val="4.0389914267370489E-3"/>
                  <c:y val="1.536906634535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DE-459A-89E3-94AB8629C60F}"/>
                </c:ext>
              </c:extLst>
            </c:dLbl>
            <c:dLbl>
              <c:idx val="5"/>
              <c:layout>
                <c:manualLayout>
                  <c:x val="4.0389914267370489E-3"/>
                  <c:y val="-7.6845331726775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DE-459A-89E3-94AB8629C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719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58</c:v>
                </c:pt>
                <c:pt idx="5">
                  <c:v>16</c:v>
                </c:pt>
                <c:pt idx="6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E-459A-89E3-94AB8629C60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243133290533212E-3"/>
                  <c:y val="1.793057740291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3-4E7D-BDD2-8018B0E2BB9D}"/>
                </c:ext>
              </c:extLst>
            </c:dLbl>
            <c:dLbl>
              <c:idx val="3"/>
              <c:layout>
                <c:manualLayout>
                  <c:x val="6.7316523778951478E-3"/>
                  <c:y val="-2.5615110575591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93-4E7D-BDD2-8018B0E2BB9D}"/>
                </c:ext>
              </c:extLst>
            </c:dLbl>
            <c:dLbl>
              <c:idx val="4"/>
              <c:layout>
                <c:manualLayout>
                  <c:x val="8.0779828534742956E-3"/>
                  <c:y val="-2.5615110575591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93-4E7D-BDD2-8018B0E2BB9D}"/>
                </c:ext>
              </c:extLst>
            </c:dLbl>
            <c:dLbl>
              <c:idx val="5"/>
              <c:layout>
                <c:manualLayout>
                  <c:x val="4.0389914267370489E-3"/>
                  <c:y val="1.536906634535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93-4E7D-BDD2-8018B0E2BB9D}"/>
                </c:ext>
              </c:extLst>
            </c:dLbl>
            <c:dLbl>
              <c:idx val="6"/>
              <c:layout>
                <c:manualLayout>
                  <c:x val="9.4243133290534443E-3"/>
                  <c:y val="1.793057740291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93-4E7D-BDD2-8018B0E2B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0">
                  <c:v>674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58</c:v>
                </c:pt>
                <c:pt idx="5">
                  <c:v>16</c:v>
                </c:pt>
                <c:pt idx="6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3-4E7D-BDD2-8018B0E2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312704"/>
        <c:axId val="48314240"/>
        <c:axId val="0"/>
      </c:bar3DChart>
      <c:catAx>
        <c:axId val="483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/>
            </a:pPr>
            <a:endParaRPr lang="ru-RU"/>
          </a:p>
        </c:txPr>
        <c:crossAx val="48314240"/>
        <c:crosses val="autoZero"/>
        <c:auto val="1"/>
        <c:lblAlgn val="ctr"/>
        <c:lblOffset val="100"/>
        <c:noMultiLvlLbl val="0"/>
      </c:catAx>
      <c:valAx>
        <c:axId val="483142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8312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9088471877108506"/>
          <c:y val="0"/>
          <c:w val="9.0190890579587846E-2"/>
          <c:h val="0.6153223540649668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разряды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496937107177267E-17"/>
                  <c:y val="-2.02157972440944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0-4CC3-BEFA-1F8BD1FBED50}"/>
                </c:ext>
              </c:extLst>
            </c:dLbl>
            <c:dLbl>
              <c:idx val="1"/>
              <c:layout>
                <c:manualLayout>
                  <c:x val="3.5993733122623235E-3"/>
                  <c:y val="-2.43469488188976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23-41E3-B6F2-DA4301E2017C}"/>
                </c:ext>
              </c:extLst>
            </c:dLbl>
            <c:dLbl>
              <c:idx val="2"/>
              <c:layout>
                <c:manualLayout>
                  <c:x val="1.7996866561311782E-3"/>
                  <c:y val="-1.18011811023622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F-4C6A-8780-48E444F5D11C}"/>
                </c:ext>
              </c:extLst>
            </c:dLbl>
            <c:dLbl>
              <c:idx val="4"/>
              <c:layout>
                <c:manualLayout>
                  <c:x val="0"/>
                  <c:y val="-2.31882381889764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0-4CC3-BEFA-1F8BD1FBED50}"/>
                </c:ext>
              </c:extLst>
            </c:dLbl>
            <c:dLbl>
              <c:idx val="6"/>
              <c:layout>
                <c:manualLayout>
                  <c:x val="-1.3197549685741814E-16"/>
                  <c:y val="-2.73193897637796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80-4CC3-BEFA-1F8BD1FBED50}"/>
                </c:ext>
              </c:extLst>
            </c:dLbl>
            <c:dLbl>
              <c:idx val="8"/>
              <c:layout>
                <c:manualLayout>
                  <c:x val="-1.7996866561311782E-3"/>
                  <c:y val="-1.36151574803150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63-4CA3-84F7-D510D40D6CF3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B63-4CA3-84F7-D510D40D6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Лист1!$A$3:$A$11</c:f>
              <c:strCache>
                <c:ptCount val="9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Нижневартовск</c:v>
                </c:pt>
                <c:pt idx="4">
                  <c:v>Нижневартовский район</c:v>
                </c:pt>
                <c:pt idx="5">
                  <c:v>Нягань</c:v>
                </c:pt>
                <c:pt idx="6">
                  <c:v>Пыть-Ях</c:v>
                </c:pt>
                <c:pt idx="7">
                  <c:v>Радужный</c:v>
                </c:pt>
                <c:pt idx="8">
                  <c:v>Сургут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9</c:v>
                </c:pt>
                <c:pt idx="1">
                  <c:v>35</c:v>
                </c:pt>
                <c:pt idx="2">
                  <c:v>6</c:v>
                </c:pt>
                <c:pt idx="3">
                  <c:v>330</c:v>
                </c:pt>
                <c:pt idx="4">
                  <c:v>8</c:v>
                </c:pt>
                <c:pt idx="5">
                  <c:v>52</c:v>
                </c:pt>
                <c:pt idx="6">
                  <c:v>1</c:v>
                </c:pt>
                <c:pt idx="7">
                  <c:v>158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3-41E3-B6F2-DA4301E201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Спортивные звания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2-4905-ABAE-9DE134BBE2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2-4905-ABAE-9DE134BBE2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12-4905-ABAE-9DE134BBE2B2}"/>
                </c:ext>
              </c:extLst>
            </c:dLbl>
            <c:dLbl>
              <c:idx val="3"/>
              <c:layout>
                <c:manualLayout>
                  <c:x val="0"/>
                  <c:y val="-2.21836860236220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81367376413957E-2"/>
                      <c:h val="3.7187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223-41E3-B6F2-DA4301E2017C}"/>
                </c:ext>
              </c:extLst>
            </c:dLbl>
            <c:dLbl>
              <c:idx val="5"/>
              <c:layout>
                <c:manualLayout>
                  <c:x val="0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B12-4905-ABAE-9DE134BBE2B2}"/>
                </c:ext>
              </c:extLst>
            </c:dLbl>
            <c:dLbl>
              <c:idx val="7"/>
              <c:layout>
                <c:manualLayout>
                  <c:x val="1.7996866561311782E-3"/>
                  <c:y val="-7.3053641732283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12-4905-ABAE-9DE134BBE2B2}"/>
                </c:ext>
              </c:extLst>
            </c:dLbl>
            <c:dLbl>
              <c:idx val="8"/>
              <c:layout>
                <c:manualLayout>
                  <c:x val="1.7996866561310462E-3"/>
                  <c:y val="-2.795666381896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D1-4A8E-A5CE-E9EB72D789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12-4905-ABAE-9DE134BBE2B2}"/>
                </c:ext>
              </c:extLst>
            </c:dLbl>
            <c:dLbl>
              <c:idx val="10"/>
              <c:layout>
                <c:manualLayout>
                  <c:x val="1.7996866561311091E-3"/>
                  <c:y val="-1.0430241141732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220970912528986E-2"/>
                      <c:h val="5.2812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12-4905-ABAE-9DE134BBE2B2}"/>
                </c:ext>
              </c:extLst>
            </c:dLbl>
            <c:dLbl>
              <c:idx val="15"/>
              <c:layout>
                <c:manualLayout>
                  <c:x val="-4.3368086899420177E-19"/>
                  <c:y val="-8.97822342519679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21597600266635E-2"/>
                      <c:h val="4.6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12-4905-ABAE-9DE134BBE2B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2-4905-ABAE-9DE134BBE2B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2-4905-ABAE-9DE134BBE2B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12-4905-ABAE-9DE134BBE2B2}"/>
                </c:ext>
              </c:extLst>
            </c:dLbl>
            <c:dLbl>
              <c:idx val="20"/>
              <c:layout>
                <c:manualLayout>
                  <c:x val="-1.3197549685741814E-16"/>
                  <c:y val="-2.1699557086614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12-4905-ABAE-9DE134BBE2B2}"/>
                </c:ext>
              </c:extLst>
            </c:dLbl>
            <c:dLbl>
              <c:idx val="21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12-4905-ABAE-9DE134BBE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Лист1!$A$3:$A$11</c:f>
              <c:strCache>
                <c:ptCount val="9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Нижневартовск</c:v>
                </c:pt>
                <c:pt idx="4">
                  <c:v>Нижневартовский район</c:v>
                </c:pt>
                <c:pt idx="5">
                  <c:v>Нягань</c:v>
                </c:pt>
                <c:pt idx="6">
                  <c:v>Пыть-Ях</c:v>
                </c:pt>
                <c:pt idx="7">
                  <c:v>Радужный</c:v>
                </c:pt>
                <c:pt idx="8">
                  <c:v>Сургут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3">
                  <c:v>9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3-41E3-B6F2-DA4301E201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66367795868488"/>
          <c:y val="0.94329676970758036"/>
          <c:w val="0.49467250237501953"/>
          <c:h val="5.670323029241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77573572494989"/>
          <c:y val="0.10008826083187762"/>
          <c:w val="0.73274373623630862"/>
          <c:h val="0.53836867224962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731364728220354E-3"/>
                  <c:y val="6.6850634482347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D-4C07-92E9-FD953109DE10}"/>
                </c:ext>
              </c:extLst>
            </c:dLbl>
            <c:dLbl>
              <c:idx val="1"/>
              <c:layout>
                <c:manualLayout>
                  <c:x val="-6.866967829904363E-3"/>
                  <c:y val="3.0354012155830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D-4C07-92E9-FD953109DE10}"/>
                </c:ext>
              </c:extLst>
            </c:dLbl>
            <c:dLbl>
              <c:idx val="2"/>
              <c:layout>
                <c:manualLayout>
                  <c:x val="-3.5971538162563967E-3"/>
                  <c:y val="1.2207315718307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D-4C07-92E9-FD953109DE10}"/>
                </c:ext>
              </c:extLst>
            </c:dLbl>
            <c:dLbl>
              <c:idx val="3"/>
              <c:layout>
                <c:manualLayout>
                  <c:x val="-1.954083225547478E-3"/>
                  <c:y val="1.052169677623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D-4C07-92E9-FD953109DE10}"/>
                </c:ext>
              </c:extLst>
            </c:dLbl>
            <c:dLbl>
              <c:idx val="4"/>
              <c:layout>
                <c:manualLayout>
                  <c:x val="-4.874754694259846E-3"/>
                  <c:y val="-2.32528364057189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D-4C07-92E9-FD953109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7D-4C07-92E9-FD953109DE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673634252327242E-3"/>
                  <c:y val="1.075422514029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7D-4C07-92E9-FD953109DE10}"/>
                </c:ext>
              </c:extLst>
            </c:dLbl>
            <c:dLbl>
              <c:idx val="1"/>
              <c:layout>
                <c:manualLayout>
                  <c:x val="-1.7573607650990461E-3"/>
                  <c:y val="6.6850634482347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7D-4C07-92E9-FD953109DE10}"/>
                </c:ext>
              </c:extLst>
            </c:dLbl>
            <c:dLbl>
              <c:idx val="2"/>
              <c:layout>
                <c:manualLayout>
                  <c:x val="-2.3425503513925085E-3"/>
                  <c:y val="1.07542251402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7D-4C07-92E9-FD953109DE10}"/>
                </c:ext>
              </c:extLst>
            </c:dLbl>
            <c:dLbl>
              <c:idx val="3"/>
              <c:layout>
                <c:manualLayout>
                  <c:x val="-2.2559367174906178E-3"/>
                  <c:y val="5.9182109846872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7D-4C07-92E9-FD953109DE10}"/>
                </c:ext>
              </c:extLst>
            </c:dLbl>
            <c:dLbl>
              <c:idx val="4"/>
              <c:layout>
                <c:manualLayout>
                  <c:x val="1.6435683702141488E-3"/>
                  <c:y val="1.244001344024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7D-4C07-92E9-FD953109DE10}"/>
                </c:ext>
              </c:extLst>
            </c:dLbl>
            <c:dLbl>
              <c:idx val="5"/>
              <c:layout>
                <c:manualLayout>
                  <c:x val="1.2643599431656199E-3"/>
                  <c:y val="1.290507016835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7D-4C07-92E9-FD953109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36</c:v>
                </c:pt>
                <c:pt idx="1">
                  <c:v>30</c:v>
                </c:pt>
                <c:pt idx="2">
                  <c:v>26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7D-4C07-92E9-FD953109DE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8109998916831798E-4"/>
                  <c:y val="8.024853607051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7D-4C07-92E9-FD953109DE10}"/>
                </c:ext>
              </c:extLst>
            </c:dLbl>
            <c:dLbl>
              <c:idx val="1"/>
              <c:layout>
                <c:manualLayout>
                  <c:x val="5.0574397726621092E-3"/>
                  <c:y val="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F-4D46-AB42-E7F6D815050E}"/>
                </c:ext>
              </c:extLst>
            </c:dLbl>
            <c:dLbl>
              <c:idx val="3"/>
              <c:layout>
                <c:manualLayout>
                  <c:x val="-2.5287198863310546E-3"/>
                  <c:y val="1.075422514029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F-4D46-AB42-E7F6D815050E}"/>
                </c:ext>
              </c:extLst>
            </c:dLbl>
            <c:dLbl>
              <c:idx val="4"/>
              <c:layout>
                <c:manualLayout>
                  <c:x val="-1.2643599431656199E-3"/>
                  <c:y val="2.1508450280591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F-4D46-AB42-E7F6D815050E}"/>
                </c:ext>
              </c:extLst>
            </c:dLbl>
            <c:dLbl>
              <c:idx val="5"/>
              <c:layout>
                <c:manualLayout>
                  <c:x val="0"/>
                  <c:y val="8.6033801122367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F-4D46-AB42-E7F6D8150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38</c:v>
                </c:pt>
                <c:pt idx="1">
                  <c:v>32</c:v>
                </c:pt>
                <c:pt idx="2">
                  <c:v>27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7D-4C07-92E9-FD953109DE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75422514029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8F-4D46-AB42-E7F6D815050E}"/>
                </c:ext>
              </c:extLst>
            </c:dLbl>
            <c:dLbl>
              <c:idx val="1"/>
              <c:layout>
                <c:manualLayout>
                  <c:x val="0"/>
                  <c:y val="8.3378099822952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C-4708-B754-0290A191F445}"/>
                </c:ext>
              </c:extLst>
            </c:dLbl>
            <c:dLbl>
              <c:idx val="2"/>
              <c:layout>
                <c:manualLayout>
                  <c:x val="1.1271578652591385E-4"/>
                  <c:y val="2.3327321247119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F-4D46-AB42-E7F6D815050E}"/>
                </c:ext>
              </c:extLst>
            </c:dLbl>
            <c:dLbl>
              <c:idx val="3"/>
              <c:layout>
                <c:manualLayout>
                  <c:x val="-2.528719886331147E-3"/>
                  <c:y val="8.60338011223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8F-4D46-AB42-E7F6D815050E}"/>
                </c:ext>
              </c:extLst>
            </c:dLbl>
            <c:dLbl>
              <c:idx val="4"/>
              <c:layout>
                <c:manualLayout>
                  <c:x val="1.2643599431655273E-3"/>
                  <c:y val="8.6033801122367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8F-4D46-AB42-E7F6D815050E}"/>
                </c:ext>
              </c:extLst>
            </c:dLbl>
            <c:dLbl>
              <c:idx val="5"/>
              <c:layout>
                <c:manualLayout>
                  <c:x val="0"/>
                  <c:y val="8.6033801122367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8F-4D46-AB42-E7F6D8150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36</c:v>
                </c:pt>
                <c:pt idx="1">
                  <c:v>31</c:v>
                </c:pt>
                <c:pt idx="2">
                  <c:v>26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7D-4C07-92E9-FD953109DE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690261203854062E-4"/>
                  <c:y val="1.075429770610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8F-4D46-AB42-E7F6D815050E}"/>
                </c:ext>
              </c:extLst>
            </c:dLbl>
            <c:dLbl>
              <c:idx val="1"/>
              <c:layout>
                <c:manualLayout>
                  <c:x val="0"/>
                  <c:y val="1.4591167469016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C-4708-B754-0290A191F445}"/>
                </c:ext>
              </c:extLst>
            </c:dLbl>
            <c:dLbl>
              <c:idx val="2"/>
              <c:layout>
                <c:manualLayout>
                  <c:x val="1.2643599431655273E-3"/>
                  <c:y val="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8F-4D46-AB42-E7F6D815050E}"/>
                </c:ext>
              </c:extLst>
            </c:dLbl>
            <c:dLbl>
              <c:idx val="3"/>
              <c:layout>
                <c:manualLayout>
                  <c:x val="2.5287198863309618E-3"/>
                  <c:y val="4.30169005611842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8F-4D46-AB42-E7F6D815050E}"/>
                </c:ext>
              </c:extLst>
            </c:dLbl>
            <c:dLbl>
              <c:idx val="5"/>
              <c:layout>
                <c:manualLayout>
                  <c:x val="0"/>
                  <c:y val="1.075422514029598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A27D-4C07-92E9-FD953109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35</c:v>
                </c:pt>
                <c:pt idx="1">
                  <c:v>30</c:v>
                </c:pt>
                <c:pt idx="2">
                  <c:v>27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27D-4C07-92E9-FD953109DE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1769849057325087E-4"/>
                  <c:y val="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27D-4C07-92E9-FD953109DE10}"/>
                </c:ext>
              </c:extLst>
            </c:dLbl>
            <c:dLbl>
              <c:idx val="1"/>
              <c:layout>
                <c:manualLayout>
                  <c:x val="-1.2643599431655273E-3"/>
                  <c:y val="1.50559151964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8F-4D46-AB42-E7F6D815050E}"/>
                </c:ext>
              </c:extLst>
            </c:dLbl>
            <c:dLbl>
              <c:idx val="2"/>
              <c:layout>
                <c:manualLayout>
                  <c:x val="2.5287198863310546E-3"/>
                  <c:y val="8.60338011223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8F-4D46-AB42-E7F6D815050E}"/>
                </c:ext>
              </c:extLst>
            </c:dLbl>
            <c:dLbl>
              <c:idx val="4"/>
              <c:layout>
                <c:manualLayout>
                  <c:x val="1.2643599431656199E-3"/>
                  <c:y val="8.6033801122367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8F-4D46-AB42-E7F6D815050E}"/>
                </c:ext>
              </c:extLst>
            </c:dLbl>
            <c:dLbl>
              <c:idx val="5"/>
              <c:layout>
                <c:manualLayout>
                  <c:x val="-9.9555901036655688E-8"/>
                  <c:y val="6.4525350841775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27D-4C07-92E9-FD953109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37</c:v>
                </c:pt>
                <c:pt idx="1">
                  <c:v>33</c:v>
                </c:pt>
                <c:pt idx="2">
                  <c:v>29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27D-4C07-92E9-FD953109DE1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104753961888558E-3"/>
                  <c:y val="1.6609147266897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27D-4C07-92E9-FD953109DE10}"/>
                </c:ext>
              </c:extLst>
            </c:dLbl>
            <c:dLbl>
              <c:idx val="1"/>
              <c:layout>
                <c:manualLayout>
                  <c:x val="1.6587768786725371E-3"/>
                  <c:y val="1.714043645809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27D-4C07-92E9-FD953109DE10}"/>
                </c:ext>
              </c:extLst>
            </c:dLbl>
            <c:dLbl>
              <c:idx val="2"/>
              <c:layout>
                <c:manualLayout>
                  <c:x val="3.9621739137051743E-3"/>
                  <c:y val="1.492320269724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27D-4C07-92E9-FD953109DE10}"/>
                </c:ext>
              </c:extLst>
            </c:dLbl>
            <c:dLbl>
              <c:idx val="3"/>
              <c:layout>
                <c:manualLayout>
                  <c:x val="2.359707368892041E-3"/>
                  <c:y val="1.505598396251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8F-4D46-AB42-E7F6D815050E}"/>
                </c:ext>
              </c:extLst>
            </c:dLbl>
            <c:dLbl>
              <c:idx val="4"/>
              <c:layout>
                <c:manualLayout>
                  <c:x val="1.0951979460423478E-3"/>
                  <c:y val="8.6033725128336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27D-4C07-92E9-FD953109DE10}"/>
                </c:ext>
              </c:extLst>
            </c:dLbl>
            <c:dLbl>
              <c:idx val="5"/>
              <c:layout>
                <c:manualLayout>
                  <c:x val="9.8257727832371747E-4"/>
                  <c:y val="1.2905058769250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8F-4D46-AB42-E7F6D8150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34</c:v>
                </c:pt>
                <c:pt idx="1">
                  <c:v>33</c:v>
                </c:pt>
                <c:pt idx="2">
                  <c:v>28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27D-4C07-92E9-FD953109DE1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4.16890499114764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4D-46FF-B921-9A5B00AA3FD2}"/>
                </c:ext>
              </c:extLst>
            </c:dLbl>
            <c:dLbl>
              <c:idx val="2"/>
              <c:layout>
                <c:manualLayout>
                  <c:x val="1.2080088513757224E-2"/>
                  <c:y val="1.45911674690167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4D-46FF-B921-9A5B00AA3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37</c:v>
                </c:pt>
                <c:pt idx="1">
                  <c:v>35</c:v>
                </c:pt>
                <c:pt idx="2">
                  <c:v>27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D-46FF-B921-9A5B00AA3FD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32035405502845E-3"/>
                  <c:y val="1.8760072460164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F-47B2-B031-D4BD2BFC02A1}"/>
                </c:ext>
              </c:extLst>
            </c:dLbl>
            <c:dLbl>
              <c:idx val="1"/>
              <c:layout>
                <c:manualLayout>
                  <c:x val="6.0400442568786118E-3"/>
                  <c:y val="1.0422262477869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F-47B2-B031-D4BD2BFC02A1}"/>
                </c:ext>
              </c:extLst>
            </c:dLbl>
            <c:dLbl>
              <c:idx val="2"/>
              <c:layout>
                <c:manualLayout>
                  <c:x val="0"/>
                  <c:y val="2.0844524955738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F-47B2-B031-D4BD2BFC0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36</c:v>
                </c:pt>
                <c:pt idx="1">
                  <c:v>31</c:v>
                </c:pt>
                <c:pt idx="2">
                  <c:v>23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F-47B2-B031-D4BD2BFC0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03040"/>
        <c:axId val="48529408"/>
      </c:barChart>
      <c:catAx>
        <c:axId val="4850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1">
                <a:solidFill>
                  <a:schemeClr val="tx1"/>
                </a:solidFill>
              </a:defRPr>
            </a:pPr>
            <a:endParaRPr lang="ru-RU"/>
          </a:p>
        </c:txPr>
        <c:crossAx val="48529408"/>
        <c:crosses val="autoZero"/>
        <c:auto val="1"/>
        <c:lblAlgn val="ctr"/>
        <c:lblOffset val="100"/>
        <c:noMultiLvlLbl val="0"/>
      </c:catAx>
      <c:valAx>
        <c:axId val="48529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8503040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844637506030533"/>
          <c:y val="6.7373772040007713E-3"/>
          <c:w val="8.0924703191274025E-2"/>
          <c:h val="0.50072406001450587"/>
        </c:manualLayout>
      </c:layout>
      <c:overlay val="0"/>
      <c:txPr>
        <a:bodyPr/>
        <a:lstStyle/>
        <a:p>
          <a:pPr>
            <a:defRPr b="1" i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Штатные тренеры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984332806558912E-4"/>
                  <c:y val="-9.1957767404375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48350410045144E-2"/>
                      <c:h val="5.0624083199795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23-41E3-B6F2-DA4301E2017C}"/>
                </c:ext>
              </c:extLst>
            </c:dLbl>
            <c:dLbl>
              <c:idx val="1"/>
              <c:layout>
                <c:manualLayout>
                  <c:x val="1.7123232262218977E-3"/>
                  <c:y val="-8.03700718752530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D0-4F2C-B84B-392C4576F105}"/>
                </c:ext>
              </c:extLst>
            </c:dLbl>
            <c:dLbl>
              <c:idx val="2"/>
              <c:layout>
                <c:manualLayout>
                  <c:x val="-8.9984332806558912E-4"/>
                  <c:y val="-9.1957767404375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84897709778279E-2"/>
                      <c:h val="5.0624083199795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D74-4A31-946F-F40265EAFADA}"/>
                </c:ext>
              </c:extLst>
            </c:dLbl>
            <c:dLbl>
              <c:idx val="3"/>
              <c:layout>
                <c:manualLayout>
                  <c:x val="-3.5993733122623565E-3"/>
                  <c:y val="-8.03700718752530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2D-44AB-874A-58436BAF832B}"/>
                </c:ext>
              </c:extLst>
            </c:dLbl>
            <c:dLbl>
              <c:idx val="6"/>
              <c:layout>
                <c:manualLayout>
                  <c:x val="1.7123232262218349E-3"/>
                  <c:y val="-8.03700718752530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D0-4F2C-B84B-392C4576F105}"/>
                </c:ext>
              </c:extLst>
            </c:dLbl>
            <c:dLbl>
              <c:idx val="7"/>
              <c:layout>
                <c:manualLayout>
                  <c:x val="0"/>
                  <c:y val="-8.03700718752530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2D-44AB-874A-58436BAF832B}"/>
                </c:ext>
              </c:extLst>
            </c:dLbl>
            <c:dLbl>
              <c:idx val="10"/>
              <c:layout>
                <c:manualLayout>
                  <c:x val="-1.3197549685741814E-16"/>
                  <c:y val="-8.03700718752530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2D-44AB-874A-58436BAF832B}"/>
                </c:ext>
              </c:extLst>
            </c:dLbl>
            <c:dLbl>
              <c:idx val="20"/>
              <c:layout>
                <c:manualLayout>
                  <c:x val="-1.3197549685741814E-16"/>
                  <c:y val="-9.1957767404375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74-4A31-946F-F40265EAFAD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74-4A31-946F-F40265EAF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Когалым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Нижневартовск</c:v>
                </c:pt>
                <c:pt idx="4">
                  <c:v>Нижневартовский район</c:v>
                </c:pt>
                <c:pt idx="5">
                  <c:v>Нягань</c:v>
                </c:pt>
                <c:pt idx="6">
                  <c:v>Пыть-Ях</c:v>
                </c:pt>
                <c:pt idx="7">
                  <c:v>Радужный</c:v>
                </c:pt>
                <c:pt idx="8">
                  <c:v>Сургут</c:v>
                </c:pt>
                <c:pt idx="9">
                  <c:v>Урай</c:v>
                </c:pt>
                <c:pt idx="10">
                  <c:v>Ханты-Мансийск</c:v>
                </c:pt>
                <c:pt idx="11">
                  <c:v>Ханты-Мансийский район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11</c:v>
                </c:pt>
                <c:pt idx="8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3-41E3-B6F2-DA4301E201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Штатные тренеры-преподаватели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2-4905-ABAE-9DE134BBE2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2-4905-ABAE-9DE134BBE2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3-41E3-B6F2-DA4301E2017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74-4A31-946F-F40265EAFADA}"/>
                </c:ext>
              </c:extLst>
            </c:dLbl>
            <c:dLbl>
              <c:idx val="5"/>
              <c:layout>
                <c:manualLayout>
                  <c:x val="-1.7996866561311782E-3"/>
                  <c:y val="2.7092093345560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A-4ECB-87D4-6D63BBB37258}"/>
                </c:ext>
              </c:extLst>
            </c:dLbl>
            <c:dLbl>
              <c:idx val="6"/>
              <c:layout>
                <c:manualLayout>
                  <c:x val="0"/>
                  <c:y val="-2.801007044415027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7A-4ECB-87D4-6D63BBB372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12-4905-ABAE-9DE134BBE2B2}"/>
                </c:ext>
              </c:extLst>
            </c:dLbl>
            <c:dLbl>
              <c:idx val="9"/>
              <c:layout>
                <c:manualLayout>
                  <c:x val="0"/>
                  <c:y val="-6.25872078243660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7A-4ECB-87D4-6D63BBB3725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12-4905-ABAE-9DE134BBE2B2}"/>
                </c:ext>
              </c:extLst>
            </c:dLbl>
            <c:dLbl>
              <c:idx val="11"/>
              <c:layout>
                <c:manualLayout>
                  <c:x val="-3.5993733122623565E-3"/>
                  <c:y val="-1.10788066862627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2D-44AB-874A-58436BAF832B}"/>
                </c:ext>
              </c:extLst>
            </c:dLbl>
            <c:dLbl>
              <c:idx val="12"/>
              <c:layout>
                <c:manualLayout>
                  <c:x val="-1.3197549685741814E-16"/>
                  <c:y val="2.7092093345560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A-4ECB-87D4-6D63BBB37258}"/>
                </c:ext>
              </c:extLst>
            </c:dLbl>
            <c:dLbl>
              <c:idx val="13"/>
              <c:layout>
                <c:manualLayout>
                  <c:x val="-8.9984332806558912E-4"/>
                  <c:y val="2.709327023927606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21284256397814E-2"/>
                      <c:h val="5.05193396590585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7A-4ECB-87D4-6D63BBB3725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74-4A31-946F-F40265EAFADA}"/>
                </c:ext>
              </c:extLst>
            </c:dLbl>
            <c:dLbl>
              <c:idx val="17"/>
              <c:layout>
                <c:manualLayout>
                  <c:x val="8.9991418187094856E-4"/>
                  <c:y val="-6.25860309306504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821910944135453E-2"/>
                      <c:h val="5.05193396590585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12-4905-ABAE-9DE134BBE2B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2-4905-ABAE-9DE134BBE2B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74-4A31-946F-F40265EAFAD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74-4A31-946F-F40265EAF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Когалым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Нижневартовск</c:v>
                </c:pt>
                <c:pt idx="4">
                  <c:v>Нижневартовский район</c:v>
                </c:pt>
                <c:pt idx="5">
                  <c:v>Нягань</c:v>
                </c:pt>
                <c:pt idx="6">
                  <c:v>Пыть-Ях</c:v>
                </c:pt>
                <c:pt idx="7">
                  <c:v>Радужный</c:v>
                </c:pt>
                <c:pt idx="8">
                  <c:v>Сургут</c:v>
                </c:pt>
                <c:pt idx="9">
                  <c:v>Урай</c:v>
                </c:pt>
                <c:pt idx="10">
                  <c:v>Ханты-Мансийск</c:v>
                </c:pt>
                <c:pt idx="11">
                  <c:v>Ханты-Мансийский район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3-41E3-B6F2-DA4301E201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Тренеры по совместительству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Когалым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Нижневартовск</c:v>
                </c:pt>
                <c:pt idx="4">
                  <c:v>Нижневартовский район</c:v>
                </c:pt>
                <c:pt idx="5">
                  <c:v>Нягань</c:v>
                </c:pt>
                <c:pt idx="6">
                  <c:v>Пыть-Ях</c:v>
                </c:pt>
                <c:pt idx="7">
                  <c:v>Радужный</c:v>
                </c:pt>
                <c:pt idx="8">
                  <c:v>Сургут</c:v>
                </c:pt>
                <c:pt idx="9">
                  <c:v>Урай</c:v>
                </c:pt>
                <c:pt idx="10">
                  <c:v>Ханты-Мансийск</c:v>
                </c:pt>
                <c:pt idx="11">
                  <c:v>Ханты-Мансийский район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</c:v>
                </c:pt>
                <c:pt idx="3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1-4A62-BE4E-94C0B00A2B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3034279901E-2"/>
          <c:y val="0.94425784140745195"/>
          <c:w val="0.89999991910283972"/>
          <c:h val="5.574215859254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820120310256792E-2"/>
          <c:y val="0.14467142539717809"/>
          <c:w val="0.8413959614871479"/>
          <c:h val="0.71266880434338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393664997308818E-3"/>
                  <c:y val="1.737082976443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E-470A-90BA-43F331E20BE1}"/>
                </c:ext>
              </c:extLst>
            </c:dLbl>
            <c:dLbl>
              <c:idx val="1"/>
              <c:layout>
                <c:manualLayout>
                  <c:x val="-1.4790697473743479E-4"/>
                  <c:y val="1.737082976443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E-470A-90BA-43F331E20BE1}"/>
                </c:ext>
              </c:extLst>
            </c:dLbl>
            <c:dLbl>
              <c:idx val="2"/>
              <c:layout>
                <c:manualLayout>
                  <c:x val="-2.3887583148797923E-3"/>
                  <c:y val="5.9921657450247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5E-470A-90BA-43F331E20BE1}"/>
                </c:ext>
              </c:extLst>
            </c:dLbl>
            <c:dLbl>
              <c:idx val="3"/>
              <c:layout>
                <c:manualLayout>
                  <c:x val="-5.8134047673235878E-3"/>
                  <c:y val="1.979081177360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E-470A-90BA-43F331E20BE1}"/>
                </c:ext>
              </c:extLst>
            </c:dLbl>
            <c:dLbl>
              <c:idx val="4"/>
              <c:layout>
                <c:manualLayout>
                  <c:x val="2.4099264051567087E-3"/>
                  <c:y val="1.168149775472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5E-470A-90BA-43F331E20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0</c:v>
                </c:pt>
                <c:pt idx="2">
                  <c:v>7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5E-470A-90BA-43F331E20B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4.1012163697021955E-3"/>
                  <c:y val="1.537261988811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5E-470A-90BA-43F331E20BE1}"/>
                </c:ext>
              </c:extLst>
            </c:dLbl>
            <c:dLbl>
              <c:idx val="1"/>
              <c:layout>
                <c:manualLayout>
                  <c:x val="-1.183795112301438E-3"/>
                  <c:y val="1.6741419412180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E-470A-90BA-43F331E20BE1}"/>
                </c:ext>
              </c:extLst>
            </c:dLbl>
            <c:dLbl>
              <c:idx val="2"/>
              <c:layout>
                <c:manualLayout>
                  <c:x val="1.7334913164988141E-3"/>
                  <c:y val="9.7930427085161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5E-470A-90BA-43F331E20BE1}"/>
                </c:ext>
              </c:extLst>
            </c:dLbl>
            <c:dLbl>
              <c:idx val="3"/>
              <c:layout>
                <c:manualLayout>
                  <c:x val="8.6681307254965197E-4"/>
                  <c:y val="1.801793528317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5E-470A-90BA-43F331E20BE1}"/>
                </c:ext>
              </c:extLst>
            </c:dLbl>
            <c:dLbl>
              <c:idx val="4"/>
              <c:layout>
                <c:manualLayout>
                  <c:x val="2.4099264051565829E-3"/>
                  <c:y val="1.042245306077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5E-470A-90BA-43F331E20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</c:v>
                </c:pt>
                <c:pt idx="1">
                  <c:v>0</c:v>
                </c:pt>
                <c:pt idx="2">
                  <c:v>8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5E-470A-90BA-43F331E20B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23232262218977E-3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49203918011266E-2"/>
                      <c:h val="4.8174530786901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C8-48CE-BAC6-CFDA452C3AB5}"/>
                </c:ext>
              </c:extLst>
            </c:dLbl>
            <c:dLbl>
              <c:idx val="1"/>
              <c:layout>
                <c:manualLayout>
                  <c:x val="3.4246464524437955E-3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C8-48CE-BAC6-CFDA452C3AB5}"/>
                </c:ext>
              </c:extLst>
            </c:dLbl>
            <c:dLbl>
              <c:idx val="2"/>
              <c:layout>
                <c:manualLayout>
                  <c:x val="-3.4246464524438579E-3"/>
                  <c:y val="9.1111052073119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C8-48CE-BAC6-CFDA452C3AB5}"/>
                </c:ext>
              </c:extLst>
            </c:dLbl>
            <c:dLbl>
              <c:idx val="3"/>
              <c:layout>
                <c:manualLayout>
                  <c:x val="-2.0185189779344907E-3"/>
                  <c:y val="2.679742573405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5E-470A-90BA-43F331E20BE1}"/>
                </c:ext>
              </c:extLst>
            </c:dLbl>
            <c:dLbl>
              <c:idx val="4"/>
              <c:layout>
                <c:manualLayout>
                  <c:x val="0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C8-48CE-BAC6-CFDA452C3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</c:v>
                </c:pt>
                <c:pt idx="1">
                  <c:v>1</c:v>
                </c:pt>
                <c:pt idx="2">
                  <c:v>8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5E-470A-90BA-43F331E20B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37866401941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C8-48CE-BAC6-CFDA452C3AB5}"/>
                </c:ext>
              </c:extLst>
            </c:dLbl>
            <c:dLbl>
              <c:idx val="1"/>
              <c:layout>
                <c:manualLayout>
                  <c:x val="1.7123232262218977E-3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C8-48CE-BAC6-CFDA452C3AB5}"/>
                </c:ext>
              </c:extLst>
            </c:dLbl>
            <c:dLbl>
              <c:idx val="2"/>
              <c:layout>
                <c:manualLayout>
                  <c:x val="-1.7123232262218977E-3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C8-48CE-BAC6-CFDA452C3AB5}"/>
                </c:ext>
              </c:extLst>
            </c:dLbl>
            <c:dLbl>
              <c:idx val="3"/>
              <c:layout>
                <c:manualLayout>
                  <c:x val="1.5432098765432139E-3"/>
                  <c:y val="1.964222862626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5E-470A-90BA-43F331E20BE1}"/>
                </c:ext>
              </c:extLst>
            </c:dLbl>
            <c:dLbl>
              <c:idx val="4"/>
              <c:layout>
                <c:manualLayout>
                  <c:x val="-3.4246464524437955E-3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C8-48CE-BAC6-CFDA452C3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22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25E-470A-90BA-43F331E20BE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161733917374851E-3"/>
                  <c:y val="1.9989938393941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49203918011266E-2"/>
                      <c:h val="4.8174530786901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425E-470A-90BA-43F331E20BE1}"/>
                </c:ext>
              </c:extLst>
            </c:dLbl>
            <c:dLbl>
              <c:idx val="1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C8-48CE-BAC6-CFDA452C3AB5}"/>
                </c:ext>
              </c:extLst>
            </c:dLbl>
            <c:dLbl>
              <c:idx val="2"/>
              <c:layout>
                <c:manualLayout>
                  <c:x val="3.4246464524437326E-3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C8-48CE-BAC6-CFDA452C3AB5}"/>
                </c:ext>
              </c:extLst>
            </c:dLbl>
            <c:dLbl>
              <c:idx val="3"/>
              <c:layout>
                <c:manualLayout>
                  <c:x val="0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5E-470A-90BA-43F331E20BE1}"/>
                </c:ext>
              </c:extLst>
            </c:dLbl>
            <c:dLbl>
              <c:idx val="4"/>
              <c:layout>
                <c:manualLayout>
                  <c:x val="-5.136969678665693E-3"/>
                  <c:y val="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C8-48CE-BAC6-CFDA452C3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20</c:v>
                </c:pt>
                <c:pt idx="1">
                  <c:v>0</c:v>
                </c:pt>
                <c:pt idx="2">
                  <c:v>2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25E-470A-90BA-43F331E20BE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651934035376867E-3"/>
                  <c:y val="2.883192190115077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5E-470A-90BA-43F331E20BE1}"/>
                </c:ext>
              </c:extLst>
            </c:dLbl>
            <c:dLbl>
              <c:idx val="1"/>
              <c:layout>
                <c:manualLayout>
                  <c:x val="-1.7123232262219604E-3"/>
                  <c:y val="1.706799602911504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5E-470A-90BA-43F331E20BE1}"/>
                </c:ext>
              </c:extLst>
            </c:dLbl>
            <c:dLbl>
              <c:idx val="2"/>
              <c:layout>
                <c:manualLayout>
                  <c:x val="4.3545593100227271E-3"/>
                  <c:y val="7.7854252753278312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49203918011266E-2"/>
                      <c:h val="4.8174530786901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25E-470A-90BA-43F331E20BE1}"/>
                </c:ext>
              </c:extLst>
            </c:dLbl>
            <c:dLbl>
              <c:idx val="3"/>
              <c:layout>
                <c:manualLayout>
                  <c:x val="1.8710164889985256E-3"/>
                  <c:y val="1.676852213553332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5E-470A-90BA-43F331E20BE1}"/>
                </c:ext>
              </c:extLst>
            </c:dLbl>
            <c:dLbl>
              <c:idx val="4"/>
              <c:layout>
                <c:manualLayout>
                  <c:x val="-1.2556891934006772E-16"/>
                  <c:y val="8.5339980145575228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25E-470A-90BA-43F331E20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18</c:v>
                </c:pt>
                <c:pt idx="1">
                  <c:v>2</c:v>
                </c:pt>
                <c:pt idx="2">
                  <c:v>1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25E-470A-90BA-43F331E20BE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23232262218977E-3"/>
                  <c:y val="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C8-48CE-BAC6-CFDA452C3AB5}"/>
                </c:ext>
              </c:extLst>
            </c:dLbl>
            <c:dLbl>
              <c:idx val="1"/>
              <c:layout>
                <c:manualLayout>
                  <c:x val="1.7123232262218349E-3"/>
                  <c:y val="1.137866401940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C8-48CE-BAC6-CFDA452C3AB5}"/>
                </c:ext>
              </c:extLst>
            </c:dLbl>
            <c:dLbl>
              <c:idx val="2"/>
              <c:layout>
                <c:manualLayout>
                  <c:x val="1.784726184684981E-3"/>
                  <c:y val="8.1975658618575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25E-470A-90BA-43F331E20BE1}"/>
                </c:ext>
              </c:extLst>
            </c:dLbl>
            <c:dLbl>
              <c:idx val="3"/>
              <c:layout>
                <c:manualLayout>
                  <c:x val="6.8492929048874652E-3"/>
                  <c:y val="1.8758382723980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C8-48CE-BAC6-CFDA452C3AB5}"/>
                </c:ext>
              </c:extLst>
            </c:dLbl>
            <c:dLbl>
              <c:idx val="4"/>
              <c:layout>
                <c:manualLayout>
                  <c:x val="-1.7123232262218977E-3"/>
                  <c:y val="1.706799602911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C8-48CE-BAC6-CFDA452C3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23</c:v>
                </c:pt>
                <c:pt idx="1">
                  <c:v>7</c:v>
                </c:pt>
                <c:pt idx="2">
                  <c:v>1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25E-470A-90BA-43F331E20BE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31</c:v>
                </c:pt>
                <c:pt idx="1">
                  <c:v>8</c:v>
                </c:pt>
                <c:pt idx="2">
                  <c:v>1</c:v>
                </c:pt>
                <c:pt idx="3">
                  <c:v>22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E-410B-A1B5-EBCD094B5B2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002065929476404E-3"/>
                  <c:y val="2.5560767000123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5F-4E0A-8D68-05A094D75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31</c:v>
                </c:pt>
                <c:pt idx="1">
                  <c:v>5</c:v>
                </c:pt>
                <c:pt idx="2">
                  <c:v>0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F-4E0A-8D68-05A094D75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88320"/>
        <c:axId val="63909888"/>
      </c:barChart>
      <c:catAx>
        <c:axId val="6408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 baseline="0">
                <a:solidFill>
                  <a:schemeClr val="tx1"/>
                </a:solidFill>
                <a:latin typeface="+mj-lt"/>
              </a:defRPr>
            </a:pPr>
            <a:endParaRPr lang="ru-RU"/>
          </a:p>
        </c:txPr>
        <c:crossAx val="63909888"/>
        <c:crosses val="autoZero"/>
        <c:auto val="1"/>
        <c:lblAlgn val="ctr"/>
        <c:lblOffset val="100"/>
        <c:noMultiLvlLbl val="0"/>
      </c:catAx>
      <c:valAx>
        <c:axId val="639098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4088320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011306726437097"/>
          <c:y val="5.858286277370147E-2"/>
          <c:w val="9.4905029712795644E-2"/>
          <c:h val="0.6140169208252223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93733122623565E-3"/>
                  <c:y val="1.26402559055118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3-41E3-B6F2-DA4301E2017C}"/>
                </c:ext>
              </c:extLst>
            </c:dLbl>
            <c:dLbl>
              <c:idx val="1"/>
              <c:layout>
                <c:manualLayout>
                  <c:x val="-8.9984332806558685E-4"/>
                  <c:y val="-9.1656003937007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48350410045144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223-41E3-B6F2-DA4301E2017C}"/>
                </c:ext>
              </c:extLst>
            </c:dLbl>
            <c:dLbl>
              <c:idx val="5"/>
              <c:layout>
                <c:manualLayout>
                  <c:x val="0"/>
                  <c:y val="-7.10826771653543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B9-43E7-B1FC-0A9A538C6988}"/>
                </c:ext>
              </c:extLst>
            </c:dLbl>
            <c:dLbl>
              <c:idx val="8"/>
              <c:layout>
                <c:manualLayout>
                  <c:x val="-3.5993733122624883E-3"/>
                  <c:y val="8.51673228346445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B9-43E7-B1FC-0A9A538C69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Когалым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Нижневартовск</c:v>
                </c:pt>
                <c:pt idx="4">
                  <c:v>Нижневартовский район</c:v>
                </c:pt>
                <c:pt idx="5">
                  <c:v>Нягань</c:v>
                </c:pt>
                <c:pt idx="6">
                  <c:v>Пыть-Ях</c:v>
                </c:pt>
                <c:pt idx="7">
                  <c:v>Радужный</c:v>
                </c:pt>
                <c:pt idx="8">
                  <c:v>Сургут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7">
                  <c:v>11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3-41E3-B6F2-DA4301E201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Вторая категория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2-4905-ABAE-9DE134BBE2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2-4905-ABAE-9DE134BBE2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12-4905-ABAE-9DE134BBE2B2}"/>
                </c:ext>
              </c:extLst>
            </c:dLbl>
            <c:dLbl>
              <c:idx val="3"/>
              <c:layout>
                <c:manualLayout>
                  <c:x val="0"/>
                  <c:y val="-4.42470472440944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3-41E3-B6F2-DA4301E2017C}"/>
                </c:ext>
              </c:extLst>
            </c:dLbl>
            <c:dLbl>
              <c:idx val="7"/>
              <c:layout>
                <c:manualLayout>
                  <c:x val="-1.3197549685741814E-16"/>
                  <c:y val="-4.03789370078741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12-4905-ABAE-9DE134BBE2B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12-4905-ABAE-9DE134BBE2B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12-4905-ABAE-9DE134BBE2B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2-4905-ABAE-9DE134BBE2B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2-4905-ABAE-9DE134BBE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Когалым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Нижневартовск</c:v>
                </c:pt>
                <c:pt idx="4">
                  <c:v>Нижневартовский район</c:v>
                </c:pt>
                <c:pt idx="5">
                  <c:v>Нягань</c:v>
                </c:pt>
                <c:pt idx="6">
                  <c:v>Пыть-Ях</c:v>
                </c:pt>
                <c:pt idx="7">
                  <c:v>Радужный</c:v>
                </c:pt>
                <c:pt idx="8">
                  <c:v>Сургут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3">
                  <c:v>1</c:v>
                </c:pt>
                <c:pt idx="4">
                  <c:v>1</c:v>
                </c:pt>
                <c:pt idx="6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3-41E3-B6F2-DA4301E201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0.18931</cdr:x>
      <cdr:y>0.62262</cdr:y>
    </cdr:from>
    <cdr:to>
      <cdr:x>0.29383</cdr:x>
      <cdr:y>0.81087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E4C69-9F09-4043-8F16-EA9A6F44927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3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E4C69-9F09-4043-8F16-EA9A6F44927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3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4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34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281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9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4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9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1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7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5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7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1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6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7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C30731-4CE2-471E-B144-85CAB42F7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22550" r="21033" b="6757"/>
          <a:stretch/>
        </p:blipFill>
        <p:spPr>
          <a:xfrm>
            <a:off x="1724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345638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 самбо</a:t>
            </a:r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в муниципальных образованиях Ханты-Мансийского автономного округа – Югры в 2014-2022 годах</a:t>
            </a:r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(по данным статотчета 5-ФК, без 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учета ЦСПСКЮ и ЮКИОР)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363782" y="370688"/>
            <a:ext cx="6696743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Бюджетное учреждение                                                                           Ханты-Мансийского автономного округа - </a:t>
            </a:r>
            <a:r>
              <a:rPr lang="ru-RU" sz="1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Югры</a:t>
            </a: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                                                          «Центр спортивной подготовки сборных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7049" y="370688"/>
            <a:ext cx="1089670" cy="108967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6" y="164216"/>
            <a:ext cx="1440160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10163472" cy="8501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Квалификационный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уровень штатных тренеров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024635"/>
              </p:ext>
            </p:extLst>
          </p:nvPr>
        </p:nvGraphicFramePr>
        <p:xfrm>
          <a:off x="0" y="1340768"/>
          <a:ext cx="8964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34" y="188640"/>
            <a:ext cx="703427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Квалификационный уровень штатных тренеров в разрезе муниципальных образований в 2022 году, чел.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7705568-BF28-A559-69A6-D6DFE183A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130169"/>
              </p:ext>
            </p:extLst>
          </p:nvPr>
        </p:nvGraphicFramePr>
        <p:xfrm>
          <a:off x="378092" y="1624439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47D7FE-2BBA-FA5E-F8BD-59D87908BF49}"/>
              </a:ext>
            </a:extLst>
          </p:cNvPr>
          <p:cNvSpPr txBox="1"/>
          <p:nvPr/>
        </p:nvSpPr>
        <p:spPr>
          <a:xfrm>
            <a:off x="378092" y="5970894"/>
            <a:ext cx="6707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/>
              <a:t>Примечание 1:</a:t>
            </a:r>
            <a:r>
              <a:rPr lang="ru-RU" sz="1050" dirty="0"/>
              <a:t> в Ханты-Мансийском районе представлены только тренеры-преподаватели.</a:t>
            </a:r>
          </a:p>
          <a:p>
            <a:pPr algn="just"/>
            <a:r>
              <a:rPr lang="ru-RU" sz="1050" i="1" dirty="0"/>
              <a:t>Примечание 2:</a:t>
            </a:r>
            <a:r>
              <a:rPr lang="ru-RU" sz="1050" dirty="0"/>
              <a:t> в Кондинском районе и Урае штатные тренеры отсутствуют.</a:t>
            </a:r>
          </a:p>
          <a:p>
            <a:pPr algn="just"/>
            <a:r>
              <a:rPr lang="ru-RU" sz="1050" i="1" dirty="0"/>
              <a:t>Примечание 3:</a:t>
            </a:r>
            <a:r>
              <a:rPr lang="ru-RU" sz="1050" dirty="0"/>
              <a:t> в автономном округе штатные тренеры, имеющие первую квалификационную категорию,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276070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Результаты выступления на              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всероссийских соревнованиях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627374"/>
              </p:ext>
            </p:extLst>
          </p:nvPr>
        </p:nvGraphicFramePr>
        <p:xfrm>
          <a:off x="-324544" y="1484784"/>
          <a:ext cx="88776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рпс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2187" y="-315416"/>
            <a:ext cx="3459621" cy="2306683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347713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международных соревнованиях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193755"/>
              </p:ext>
            </p:extLst>
          </p:nvPr>
        </p:nvGraphicFramePr>
        <p:xfrm>
          <a:off x="-252536" y="1725464"/>
          <a:ext cx="8229600" cy="50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34" y="188640"/>
            <a:ext cx="6962262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соревнованиях в разрезе муниципальных образований в 2022 году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7705568-BF28-A559-69A6-D6DFE183A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388723"/>
              </p:ext>
            </p:extLst>
          </p:nvPr>
        </p:nvGraphicFramePr>
        <p:xfrm>
          <a:off x="395536" y="1397000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9F3E11-A461-202F-2644-788F6B8C7D9F}"/>
              </a:ext>
            </a:extLst>
          </p:cNvPr>
          <p:cNvSpPr txBox="1"/>
          <p:nvPr/>
        </p:nvSpPr>
        <p:spPr>
          <a:xfrm>
            <a:off x="511965" y="6165304"/>
            <a:ext cx="6707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в Кондинском районе, Пыть-Яхе, Урае, Ханты-Мансийске и Ханты-Мансийском районе медали, завоеванные во всероссийских и международных соревнованиях,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265364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17f78b4c3ac403831ec6dde9958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0170" y="2417253"/>
            <a:ext cx="4697869" cy="357758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53" y="188640"/>
            <a:ext cx="82296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Кандидаты, состоящие в списках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спортивных сборных команд России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500807"/>
              </p:ext>
            </p:extLst>
          </p:nvPr>
        </p:nvGraphicFramePr>
        <p:xfrm>
          <a:off x="228600" y="699967"/>
          <a:ext cx="8686800" cy="537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88DE64-1705-45CD-D0D4-7B6D2ED5A6D8}"/>
              </a:ext>
            </a:extLst>
          </p:cNvPr>
          <p:cNvSpPr txBox="1"/>
          <p:nvPr/>
        </p:nvSpPr>
        <p:spPr>
          <a:xfrm>
            <a:off x="395536" y="6070476"/>
            <a:ext cx="6707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кандидатами, состоящими в списках спортивных сборных команд России на 2022 год, являются спортсмены МАУ города Нижневартовска «СШОР»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1EEE4C6-6F04-18F5-48E3-7DC4FD9A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7347"/>
            <a:ext cx="6912768" cy="14847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октября отчетного года, %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F259A24-E8A0-C79C-B49E-39395D665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169255"/>
              </p:ext>
            </p:extLst>
          </p:nvPr>
        </p:nvGraphicFramePr>
        <p:xfrm>
          <a:off x="0" y="1123747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69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Самбо развивается в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13 муниципальных образованиях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автономного округа:</a:t>
            </a:r>
            <a:br>
              <a:rPr lang="ru-RU" sz="2000" b="1" dirty="0">
                <a:latin typeface="Book Antiqua" panose="02040602050305030304" pitchFamily="18" charset="0"/>
              </a:rPr>
            </a:br>
            <a:r>
              <a:rPr lang="ru-RU" sz="2000" b="1" dirty="0"/>
              <a:t> </a:t>
            </a:r>
            <a:endParaRPr lang="ru-RU" sz="20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4AAD74E-C096-4E0E-8F43-DFA8F2D7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432" y="1556792"/>
            <a:ext cx="4384699" cy="51087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Кондинский район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Нижневартовский район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Ханты-Мансийский район</a:t>
            </a:r>
          </a:p>
        </p:txBody>
      </p:sp>
      <p:sp>
        <p:nvSpPr>
          <p:cNvPr id="11" name="Объект 7">
            <a:extLst>
              <a:ext uri="{FF2B5EF4-FFF2-40B4-BE49-F238E27FC236}">
                <a16:creationId xmlns:a16="http://schemas.microsoft.com/office/drawing/2014/main" id="{915E4495-73C5-4D1E-BD4C-E42D8A05B322}"/>
              </a:ext>
            </a:extLst>
          </p:cNvPr>
          <p:cNvSpPr txBox="1">
            <a:spLocks/>
          </p:cNvSpPr>
          <p:nvPr/>
        </p:nvSpPr>
        <p:spPr>
          <a:xfrm>
            <a:off x="611560" y="1556792"/>
            <a:ext cx="2793479" cy="5108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Когалым 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Лангепас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Мегион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Нижневартовск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Нягань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Пыть-Ях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Радужный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Сургут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Урай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Ханты-Мансийск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Показатели развития самбо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 2014 - 2022 годах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765109"/>
              </p:ext>
            </p:extLst>
          </p:nvPr>
        </p:nvGraphicFramePr>
        <p:xfrm>
          <a:off x="179512" y="1556792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 самбо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 2022 году в разрезе муниципальных образований, чел.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7705568-BF28-A559-69A6-D6DFE183A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03038"/>
              </p:ext>
            </p:extLst>
          </p:nvPr>
        </p:nvGraphicFramePr>
        <p:xfrm>
          <a:off x="251520" y="2060848"/>
          <a:ext cx="74168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75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261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Численность занимающихся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по программе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спортивной подготовки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56443"/>
              </p:ext>
            </p:extLst>
          </p:nvPr>
        </p:nvGraphicFramePr>
        <p:xfrm>
          <a:off x="-468560" y="2060848"/>
          <a:ext cx="98650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 rotWithShape="1">
          <a:blip r:embed="rId3" cstate="print">
            <a:lum bright="42000" contrast="-54000"/>
          </a:blip>
          <a:srcRect b="16660"/>
          <a:stretch/>
        </p:blipFill>
        <p:spPr>
          <a:xfrm>
            <a:off x="467544" y="4965103"/>
            <a:ext cx="6131024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64" y="235882"/>
            <a:ext cx="8229600" cy="13681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занимающихся, имеющих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спортивные звания и спортивные разряды,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031368"/>
              </p:ext>
            </p:extLst>
          </p:nvPr>
        </p:nvGraphicFramePr>
        <p:xfrm>
          <a:off x="-468560" y="1629827"/>
          <a:ext cx="9433048" cy="495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16632"/>
            <a:ext cx="7133964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занимающихся, имеющих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спортивные звания и спортивные разряды,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из общей численности в разрезе муниципальных образований в 2022 году, чел.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7705568-BF28-A559-69A6-D6DFE183A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268260"/>
              </p:ext>
            </p:extLst>
          </p:nvPr>
        </p:nvGraphicFramePr>
        <p:xfrm>
          <a:off x="251520" y="1772816"/>
          <a:ext cx="70567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90DB9A-643E-D67C-3B47-77CA433E13A6}"/>
              </a:ext>
            </a:extLst>
          </p:cNvPr>
          <p:cNvSpPr txBox="1"/>
          <p:nvPr/>
        </p:nvSpPr>
        <p:spPr>
          <a:xfrm>
            <a:off x="539552" y="6331659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Примечание:</a:t>
            </a:r>
            <a:r>
              <a:rPr lang="ru-RU" sz="1100" dirty="0"/>
              <a:t> в Урае и Ханты-Мансийском районе спортсмены-разрядники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23044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39" y="342353"/>
            <a:ext cx="82296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Тренерский состав и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образовательный уровень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026641"/>
              </p:ext>
            </p:extLst>
          </p:nvPr>
        </p:nvGraphicFramePr>
        <p:xfrm>
          <a:off x="-1476672" y="1485353"/>
          <a:ext cx="10513168" cy="609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16632"/>
            <a:ext cx="7133964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тренеров, тренеров-преподавателей в разрезе муниципальных образований в 2022 году, чел.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7705568-BF28-A559-69A6-D6DFE183A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638593"/>
              </p:ext>
            </p:extLst>
          </p:nvPr>
        </p:nvGraphicFramePr>
        <p:xfrm>
          <a:off x="251520" y="1484784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ABCA55-0954-1E5F-6E6C-00A4805CA953}"/>
              </a:ext>
            </a:extLst>
          </p:cNvPr>
          <p:cNvSpPr txBox="1"/>
          <p:nvPr/>
        </p:nvSpPr>
        <p:spPr>
          <a:xfrm>
            <a:off x="393203" y="6073001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Примечание:</a:t>
            </a:r>
            <a:r>
              <a:rPr lang="ru-RU" sz="1100" dirty="0"/>
              <a:t> в Кондинском районе тренеры, тренеры-преподаватели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42036507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2596</TotalTime>
  <Words>407</Words>
  <Application>Microsoft Office PowerPoint</Application>
  <PresentationFormat>Экран (4:3)</PresentationFormat>
  <Paragraphs>70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Trebuchet MS</vt:lpstr>
      <vt:lpstr>Wingdings 2</vt:lpstr>
      <vt:lpstr>Wingdings 3</vt:lpstr>
      <vt:lpstr>Аспект</vt:lpstr>
      <vt:lpstr>Развитие самбо  в муниципальных образованиях Ханты-Мансийского автономного округа – Югры в 2014-2022 годах (по данным статотчета 5-ФК, без учета ЦСПСКЮ и ЮКИОР)</vt:lpstr>
      <vt:lpstr>Самбо развивается в  13 муниципальных образованиях  автономного округа:  </vt:lpstr>
      <vt:lpstr>Показатели развития самбо в 2014 - 2022 годах</vt:lpstr>
      <vt:lpstr>Количество занимающихся самбо в 2022 году в разрезе муниципальных образований, чел.</vt:lpstr>
      <vt:lpstr>Численность занимающихся  по программе  спортивной подготовки</vt:lpstr>
      <vt:lpstr>Количество занимающихся, имеющих  спортивные звания и спортивные разряды,  из общей численности</vt:lpstr>
      <vt:lpstr>Количество занимающихся, имеющих  спортивные звания и спортивные разряды,  из общей численности в разрезе муниципальных образований в 2022 году, чел.</vt:lpstr>
      <vt:lpstr>Тренерский состав и  образовательный уровень</vt:lpstr>
      <vt:lpstr>Количество тренеров, тренеров-преподавателей в разрезе муниципальных образований в 2022 году, чел.</vt:lpstr>
      <vt:lpstr>Квалификационный уровень штатных тренеров</vt:lpstr>
      <vt:lpstr>Квалификационный уровень штатных тренеров в разрезе муниципальных образований в 2022 году, чел.</vt:lpstr>
      <vt:lpstr> Результаты выступления на                 всероссийских соревнованиях</vt:lpstr>
      <vt:lpstr>Результаты выступления на международных соревнованиях</vt:lpstr>
      <vt:lpstr>Результаты выступления на соревнованиях в разрезе муниципальных образований в 2022 году</vt:lpstr>
      <vt:lpstr>Кандидаты, состоящие в списках  спортивных сборных команд России</vt:lpstr>
      <vt:lpstr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 октября отчетного года,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dc:creator>Мотошина Оксана Александровна</dc:creator>
  <cp:lastModifiedBy>Филиппова Евгения Андреевна</cp:lastModifiedBy>
  <cp:revision>135</cp:revision>
  <dcterms:modified xsi:type="dcterms:W3CDTF">2023-04-24T09:27:41Z</dcterms:modified>
</cp:coreProperties>
</file>