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2" r:id="rId2"/>
    <p:sldId id="269" r:id="rId3"/>
    <p:sldId id="258" r:id="rId4"/>
    <p:sldId id="271" r:id="rId5"/>
    <p:sldId id="273" r:id="rId6"/>
    <p:sldId id="274" r:id="rId7"/>
    <p:sldId id="261" r:id="rId8"/>
    <p:sldId id="262" r:id="rId9"/>
    <p:sldId id="26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89179B-3430-422C-BA3D-599DE400DA72}">
          <p14:sldIdLst>
            <p14:sldId id="272"/>
            <p14:sldId id="269"/>
            <p14:sldId id="258"/>
            <p14:sldId id="271"/>
            <p14:sldId id="273"/>
            <p14:sldId id="274"/>
            <p14:sldId id="261"/>
            <p14:sldId id="262"/>
            <p14:sldId id="26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0385191063171438E-2"/>
          <c:w val="0.77873724117818988"/>
          <c:h val="0.8515913629872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603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4-4304-A1E0-032DB62790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544</c:v>
                </c:pt>
                <c:pt idx="3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4-4304-A1E0-032DB62790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5.8067336163239629E-3"/>
                  <c:y val="-5.229131698564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542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4-4304-A1E0-032DB62790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590</c:v>
                </c:pt>
                <c:pt idx="3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24-4304-A1E0-032DB62790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1613467232647926E-2"/>
                  <c:y val="-4.793315350895728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669</c:v>
                </c:pt>
                <c:pt idx="3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4-4304-A1E0-032DB62790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516834040809907E-2"/>
                  <c:y val="-2.3966576754478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7B-42A8-8921-2C4CC06C00EB}"/>
                </c:ext>
              </c:extLst>
            </c:dLbl>
            <c:dLbl>
              <c:idx val="3"/>
              <c:layout>
                <c:manualLayout>
                  <c:x val="-4.35505021224297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615</c:v>
                </c:pt>
                <c:pt idx="3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24-4304-A1E0-032DB62790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1613467232647818E-2"/>
                  <c:y val="-5.2291316985640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7B-42A8-8921-2C4CC06C00EB}"/>
                </c:ext>
              </c:extLst>
            </c:dLbl>
            <c:dLbl>
              <c:idx val="3"/>
              <c:layout>
                <c:manualLayout>
                  <c:x val="2.9033668081617685E-3"/>
                  <c:y val="-7.8436975478460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7B-42A8-8921-2C4CC06C0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560</c:v>
                </c:pt>
                <c:pt idx="3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24-4304-A1E0-032DB627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851840"/>
        <c:axId val="72853376"/>
        <c:axId val="0"/>
      </c:bar3DChart>
      <c:catAx>
        <c:axId val="7285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72853376"/>
        <c:crosses val="autoZero"/>
        <c:auto val="1"/>
        <c:lblAlgn val="ctr"/>
        <c:lblOffset val="100"/>
        <c:noMultiLvlLbl val="0"/>
      </c:catAx>
      <c:valAx>
        <c:axId val="72853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2851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4441899743772164E-2"/>
          <c:y val="1.9760717405006692E-2"/>
          <c:w val="0.15282979960825124"/>
          <c:h val="0.5741308522700635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6812709291144"/>
          <c:y val="6.4239740222615291E-2"/>
          <c:w val="0.75815082142510526"/>
          <c:h val="0.832592502907249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565971988513895E-3"/>
                  <c:y val="8.3825811468977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F65-9C89-FAD551E42BF7}"/>
                </c:ext>
              </c:extLst>
            </c:dLbl>
            <c:dLbl>
              <c:idx val="1"/>
              <c:layout>
                <c:manualLayout>
                  <c:x val="2.9273916847844307E-3"/>
                  <c:y val="5.93796029831813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F65-9C89-FAD551E42BF7}"/>
                </c:ext>
              </c:extLst>
            </c:dLbl>
            <c:dLbl>
              <c:idx val="2"/>
              <c:layout>
                <c:manualLayout>
                  <c:x val="4.2067507503268918E-5"/>
                  <c:y val="9.0151273514412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F65-9C89-FAD551E42BF7}"/>
                </c:ext>
              </c:extLst>
            </c:dLbl>
            <c:dLbl>
              <c:idx val="3"/>
              <c:layout>
                <c:manualLayout>
                  <c:x val="2.573893304784317E-3"/>
                  <c:y val="1.310771918121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F65-9C89-FAD551E42BF7}"/>
                </c:ext>
              </c:extLst>
            </c:dLbl>
            <c:dLbl>
              <c:idx val="4"/>
              <c:layout>
                <c:manualLayout>
                  <c:x val="3.8133389219380644E-3"/>
                  <c:y val="1.212515602380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F65-9C89-FAD551E42BF7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33</c:v>
                </c:pt>
                <c:pt idx="2">
                  <c:v>37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F5-4F65-9C89-FAD551E4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1463884385919807E-4"/>
                  <c:y val="-7.203500686303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F65-9C89-FAD551E42BF7}"/>
                </c:ext>
              </c:extLst>
            </c:dLbl>
            <c:dLbl>
              <c:idx val="1"/>
              <c:layout>
                <c:manualLayout>
                  <c:x val="-5.0569198718390575E-3"/>
                  <c:y val="9.7840831305482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F65-9C89-FAD551E42BF7}"/>
                </c:ext>
              </c:extLst>
            </c:dLbl>
            <c:dLbl>
              <c:idx val="2"/>
              <c:layout>
                <c:manualLayout>
                  <c:x val="1.7827500107449579E-3"/>
                  <c:y val="2.2893961602832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F65-9C89-FAD551E42BF7}"/>
                </c:ext>
              </c:extLst>
            </c:dLbl>
            <c:dLbl>
              <c:idx val="3"/>
              <c:layout>
                <c:manualLayout>
                  <c:x val="8.1840654068730042E-4"/>
                  <c:y val="-1.44010405025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F65-9C89-FAD551E42BF7}"/>
                </c:ext>
              </c:extLst>
            </c:dLbl>
            <c:dLbl>
              <c:idx val="4"/>
              <c:layout>
                <c:manualLayout>
                  <c:x val="4.8894607817299733E-3"/>
                  <c:y val="-1.443388010651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F65-9C89-FAD551E42BF7}"/>
                </c:ext>
              </c:extLst>
            </c:dLbl>
            <c:dLbl>
              <c:idx val="5"/>
              <c:layout>
                <c:manualLayout>
                  <c:x val="4.6293518076255865E-3"/>
                  <c:y val="4.7270733359375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207</c:v>
                </c:pt>
                <c:pt idx="1">
                  <c:v>95</c:v>
                </c:pt>
                <c:pt idx="2">
                  <c:v>92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FF5-4F65-9C89-FAD551E42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136748795956981E-7"/>
                  <c:y val="2.8444420154033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F5-4F65-9C89-FAD551E42BF7}"/>
                </c:ext>
              </c:extLst>
            </c:dLbl>
            <c:dLbl>
              <c:idx val="1"/>
              <c:layout>
                <c:manualLayout>
                  <c:x val="0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F5-4F65-9C89-FAD551E42BF7}"/>
                </c:ext>
              </c:extLst>
            </c:dLbl>
            <c:dLbl>
              <c:idx val="2"/>
              <c:layout>
                <c:manualLayout>
                  <c:x val="-2.059787355338458E-2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F5-4F65-9C89-FAD551E42BF7}"/>
                </c:ext>
              </c:extLst>
            </c:dLbl>
            <c:dLbl>
              <c:idx val="3"/>
              <c:layout>
                <c:manualLayout>
                  <c:x val="-1.5311850871788657E-3"/>
                  <c:y val="4.5360806131606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F5-4F65-9C89-FAD551E42BF7}"/>
                </c:ext>
              </c:extLst>
            </c:dLbl>
            <c:dLbl>
              <c:idx val="4"/>
              <c:layout>
                <c:manualLayout>
                  <c:x val="6.4856009264962844E-3"/>
                  <c:y val="-2.305971714560815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F5-4F65-9C89-FAD551E42BF7}"/>
                </c:ext>
              </c:extLst>
            </c:dLbl>
            <c:dLbl>
              <c:idx val="5"/>
              <c:layout>
                <c:manualLayout>
                  <c:x val="5.1494683883461677E-3"/>
                  <c:y val="-2.84466600485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265</c:v>
                </c:pt>
                <c:pt idx="1">
                  <c:v>92</c:v>
                </c:pt>
                <c:pt idx="2">
                  <c:v>159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FF5-4F65-9C89-FAD551E42B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873670970865363E-3"/>
                  <c:y val="-1.137911199830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F5-4F65-9C89-FAD551E42BF7}"/>
                </c:ext>
              </c:extLst>
            </c:dLbl>
            <c:dLbl>
              <c:idx val="1"/>
              <c:layout>
                <c:manualLayout>
                  <c:x val="-1.4824741695367181E-3"/>
                  <c:y val="-8.3034323518591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F5-4F65-9C89-FAD551E42BF7}"/>
                </c:ext>
              </c:extLst>
            </c:dLbl>
            <c:dLbl>
              <c:idx val="2"/>
              <c:layout>
                <c:manualLayout>
                  <c:x val="-3.8621012912596129E-3"/>
                  <c:y val="-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F5-4F65-9C89-FAD551E42BF7}"/>
                </c:ext>
              </c:extLst>
            </c:dLbl>
            <c:dLbl>
              <c:idx val="3"/>
              <c:layout>
                <c:manualLayout>
                  <c:x val="3.7645227971302851E-3"/>
                  <c:y val="-2.729342103905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F5-4F65-9C89-FAD551E42BF7}"/>
                </c:ext>
              </c:extLst>
            </c:dLbl>
            <c:dLbl>
              <c:idx val="4"/>
              <c:layout>
                <c:manualLayout>
                  <c:x val="5.149468388346257E-3"/>
                  <c:y val="-2.84466600485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F5-4F65-9C89-FAD551E42BF7}"/>
                </c:ext>
              </c:extLst>
            </c:dLbl>
            <c:dLbl>
              <c:idx val="5"/>
              <c:layout>
                <c:manualLayout>
                  <c:x val="5.1494683883461677E-3"/>
                  <c:y val="-2.84466600485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277</c:v>
                </c:pt>
                <c:pt idx="1">
                  <c:v>96</c:v>
                </c:pt>
                <c:pt idx="2">
                  <c:v>155</c:v>
                </c:pt>
                <c:pt idx="3">
                  <c:v>20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FF5-4F65-9C89-FAD551E42B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0466766318893863E-3"/>
                  <c:y val="5.6892813792676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5D-46C3-9F10-5FA2A841D9B6}"/>
                </c:ext>
              </c:extLst>
            </c:dLbl>
            <c:dLbl>
              <c:idx val="1"/>
              <c:layout>
                <c:manualLayout>
                  <c:x val="-6.68065501139608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9-4481-A648-311E70EA6F0B}"/>
                </c:ext>
              </c:extLst>
            </c:dLbl>
            <c:dLbl>
              <c:idx val="2"/>
              <c:layout>
                <c:manualLayout>
                  <c:x val="9.0115696796057541E-3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F5-4F65-9C89-FAD551E42BF7}"/>
                </c:ext>
              </c:extLst>
            </c:dLbl>
            <c:dLbl>
              <c:idx val="3"/>
              <c:layout>
                <c:manualLayout>
                  <c:x val="2.3308647524012483E-3"/>
                  <c:y val="2.7291271950787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FF5-4F65-9C89-FAD551E42BF7}"/>
                </c:ext>
              </c:extLst>
            </c:dLbl>
            <c:dLbl>
              <c:idx val="4"/>
              <c:layout>
                <c:manualLayout>
                  <c:x val="2.672262004558416E-3"/>
                  <c:y val="5.4586842078115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9-4481-A648-311E70EA6F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395</c:v>
                </c:pt>
                <c:pt idx="1">
                  <c:v>205</c:v>
                </c:pt>
                <c:pt idx="2">
                  <c:v>173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FF5-4F65-9C89-FAD551E42B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1494683883461451E-3"/>
                  <c:y val="-2.8446660048525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FF5-4F65-9C89-FAD551E42BF7}"/>
                </c:ext>
              </c:extLst>
            </c:dLbl>
            <c:dLbl>
              <c:idx val="1"/>
              <c:layout>
                <c:manualLayout>
                  <c:x val="-1.0298936776692337E-2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5D-46C3-9F10-5FA2A841D9B6}"/>
                </c:ext>
              </c:extLst>
            </c:dLbl>
            <c:dLbl>
              <c:idx val="2"/>
              <c:layout>
                <c:manualLayout>
                  <c:x val="1.1586303873778826E-2"/>
                  <c:y val="-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A-4A9B-B69D-8DF62650C45E}"/>
                </c:ext>
              </c:extLst>
            </c:dLbl>
            <c:dLbl>
              <c:idx val="3"/>
              <c:layout>
                <c:manualLayout>
                  <c:x val="5.1494683883460506E-3"/>
                  <c:y val="2.84466600485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FF5-4F65-9C89-FAD551E42B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408</c:v>
                </c:pt>
                <c:pt idx="1">
                  <c:v>256</c:v>
                </c:pt>
                <c:pt idx="2">
                  <c:v>135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FF5-4F65-9C89-FAD551E42BF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4316237589762751E-3"/>
                  <c:y val="-1.956658907025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E2-4387-BF96-A2334D7B7984}"/>
                </c:ext>
              </c:extLst>
            </c:dLbl>
            <c:dLbl>
              <c:idx val="1"/>
              <c:layout>
                <c:manualLayout>
                  <c:x val="7.7242025825191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5D-46C3-9F10-5FA2A841D9B6}"/>
                </c:ext>
              </c:extLst>
            </c:dLbl>
            <c:dLbl>
              <c:idx val="2"/>
              <c:layout>
                <c:manualLayout>
                  <c:x val="1.673577226212497E-2"/>
                  <c:y val="-2.8446660048526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5D-46C3-9F10-5FA2A841D9B6}"/>
                </c:ext>
              </c:extLst>
            </c:dLbl>
            <c:dLbl>
              <c:idx val="3"/>
              <c:layout>
                <c:manualLayout>
                  <c:x val="6.4368354854325866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5D-46C3-9F10-5FA2A841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411</c:v>
                </c:pt>
                <c:pt idx="1">
                  <c:v>269</c:v>
                </c:pt>
                <c:pt idx="2">
                  <c:v>123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FF5-4F65-9C89-FAD551E4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111488"/>
        <c:axId val="82137856"/>
        <c:axId val="0"/>
      </c:bar3DChart>
      <c:catAx>
        <c:axId val="8211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82137856"/>
        <c:crosses val="autoZero"/>
        <c:auto val="1"/>
        <c:lblAlgn val="ctr"/>
        <c:lblOffset val="100"/>
        <c:noMultiLvlLbl val="0"/>
      </c:catAx>
      <c:valAx>
        <c:axId val="82137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211148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0403639915430269"/>
          <c:y val="0.2453237988315837"/>
          <c:w val="0.10288839960543104"/>
          <c:h val="0.5526798545681304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2.269228545779867E-2"/>
          <c:y val="0.1290797712290577"/>
          <c:w val="0.92615493037393759"/>
          <c:h val="0.74240184756315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7.697201556578417E-5"/>
                  <c:y val="8.4179453913751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AB-450A-A44C-16BC3F6D0889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AB-450A-A44C-16BC3F6D0889}"/>
                </c:ext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AB-450A-A44C-16BC3F6D0889}"/>
                </c:ext>
              </c:extLst>
            </c:dLbl>
            <c:dLbl>
              <c:idx val="4"/>
              <c:layout>
                <c:manualLayout>
                  <c:x val="0"/>
                  <c:y val="8.5473901183644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68-449C-8212-DB0C06471275}"/>
                </c:ext>
              </c:extLst>
            </c:dLbl>
            <c:dLbl>
              <c:idx val="5"/>
              <c:layout>
                <c:manualLayout>
                  <c:x val="4.8996798063792616E-3"/>
                  <c:y val="8.5043166563508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B-450A-A44C-16BC3F6D0889}"/>
                </c:ext>
              </c:extLst>
            </c:dLbl>
            <c:dLbl>
              <c:idx val="6"/>
              <c:layout>
                <c:manualLayout>
                  <c:x val="2.3141424744523511E-4"/>
                  <c:y val="8.3750962703093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315</c:v>
                </c:pt>
                <c:pt idx="1">
                  <c:v>1</c:v>
                </c:pt>
                <c:pt idx="2">
                  <c:v>3</c:v>
                </c:pt>
                <c:pt idx="3">
                  <c:v>16</c:v>
                </c:pt>
                <c:pt idx="4">
                  <c:v>34</c:v>
                </c:pt>
                <c:pt idx="5">
                  <c:v>32</c:v>
                </c:pt>
                <c:pt idx="6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B-450A-A44C-16BC3F6D08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7.7160086348153712E-3"/>
                  <c:y val="2.8922035014685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AB-450A-A44C-16BC3F6D0889}"/>
                </c:ext>
              </c:extLst>
            </c:dLbl>
            <c:dLbl>
              <c:idx val="3"/>
              <c:layout>
                <c:manualLayout>
                  <c:x val="-1.5431768169262529E-4"/>
                  <c:y val="1.424565019727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AB-450A-A44C-16BC3F6D0889}"/>
                </c:ext>
              </c:extLst>
            </c:dLbl>
            <c:dLbl>
              <c:idx val="4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AB-450A-A44C-16BC3F6D0889}"/>
                </c:ext>
              </c:extLst>
            </c:dLbl>
            <c:dLbl>
              <c:idx val="5"/>
              <c:layout>
                <c:manualLayout>
                  <c:x val="3.0864781840383455E-3"/>
                  <c:y val="1.131037323379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AB-450A-A44C-16BC3F6D0889}"/>
                </c:ext>
              </c:extLst>
            </c:dLbl>
            <c:dLbl>
              <c:idx val="6"/>
              <c:layout>
                <c:manualLayout>
                  <c:x val="-4.9382903643490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190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10</c:v>
                </c:pt>
                <c:pt idx="5">
                  <c:v>16</c:v>
                </c:pt>
                <c:pt idx="6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5AB-450A-A44C-16BC3F6D08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1.2268567070026598E-2"/>
                  <c:y val="8.3746475884133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AB-450A-A44C-16BC3F6D0889}"/>
                </c:ext>
              </c:extLst>
            </c:dLbl>
            <c:dLbl>
              <c:idx val="3"/>
              <c:layout>
                <c:manualLayout>
                  <c:x val="1.388734585046048E-3"/>
                  <c:y val="2.7199096534134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AB-450A-A44C-16BC3F6D0889}"/>
                </c:ext>
              </c:extLst>
            </c:dLbl>
            <c:dLbl>
              <c:idx val="4"/>
              <c:layout>
                <c:manualLayout>
                  <c:x val="3.1635747497911295E-3"/>
                  <c:y val="1.135344669580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AB-450A-A44C-16BC3F6D0889}"/>
                </c:ext>
              </c:extLst>
            </c:dLbl>
            <c:dLbl>
              <c:idx val="5"/>
              <c:layout>
                <c:manualLayout>
                  <c:x val="6.5200777392447175E-3"/>
                  <c:y val="5.9999986539542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AB-450A-A44C-16BC3F6D0889}"/>
                </c:ext>
              </c:extLst>
            </c:dLbl>
            <c:dLbl>
              <c:idx val="6"/>
              <c:layout>
                <c:manualLayout>
                  <c:x val="-2.8163288284362188E-3"/>
                  <c:y val="1.126729977177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236</c:v>
                </c:pt>
                <c:pt idx="1">
                  <c:v>0</c:v>
                </c:pt>
                <c:pt idx="2">
                  <c:v>2</c:v>
                </c:pt>
                <c:pt idx="3">
                  <c:v>16</c:v>
                </c:pt>
                <c:pt idx="4">
                  <c:v>20</c:v>
                </c:pt>
                <c:pt idx="5">
                  <c:v>19</c:v>
                </c:pt>
                <c:pt idx="6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5AB-450A-A44C-16BC3F6D08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9.2592592592593143E-3"/>
                  <c:y val="8.4180979826834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AB-450A-A44C-16BC3F6D0889}"/>
                </c:ext>
              </c:extLst>
            </c:dLbl>
            <c:dLbl>
              <c:idx val="3"/>
              <c:layout>
                <c:manualLayout>
                  <c:x val="-1.9292823966245902E-4"/>
                  <c:y val="1.411642981123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AB-450A-A44C-16BC3F6D0889}"/>
                </c:ext>
              </c:extLst>
            </c:dLbl>
            <c:dLbl>
              <c:idx val="4"/>
              <c:layout>
                <c:manualLayout>
                  <c:x val="3.0864781840382297E-3"/>
                  <c:y val="1.126729977177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AB-450A-A44C-16BC3F6D0889}"/>
                </c:ext>
              </c:extLst>
            </c:dLbl>
            <c:dLbl>
              <c:idx val="5"/>
              <c:layout>
                <c:manualLayout>
                  <c:x val="4.5139478772413429E-3"/>
                  <c:y val="-1.109478158277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AB-450A-A44C-16BC3F6D0889}"/>
                </c:ext>
              </c:extLst>
            </c:dLbl>
            <c:dLbl>
              <c:idx val="6"/>
              <c:layout>
                <c:manualLayout>
                  <c:x val="1.0802486818853711E-2"/>
                  <c:y val="-8.61469240276109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239</c:v>
                </c:pt>
                <c:pt idx="1">
                  <c:v>0</c:v>
                </c:pt>
                <c:pt idx="2">
                  <c:v>1</c:v>
                </c:pt>
                <c:pt idx="3">
                  <c:v>14</c:v>
                </c:pt>
                <c:pt idx="4">
                  <c:v>15</c:v>
                </c:pt>
                <c:pt idx="5">
                  <c:v>20</c:v>
                </c:pt>
                <c:pt idx="6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5AB-450A-A44C-16BC3F6D08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27315201151043E-3"/>
                  <c:y val="2.6335383884378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AB-450A-A44C-16BC3F6D0889}"/>
                </c:ext>
              </c:extLst>
            </c:dLbl>
            <c:dLbl>
              <c:idx val="3"/>
              <c:layout>
                <c:manualLayout>
                  <c:x val="-1.6588839406484065E-3"/>
                  <c:y val="2.9352769634823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AB-450A-A44C-16BC3F6D0889}"/>
                </c:ext>
              </c:extLst>
            </c:dLbl>
            <c:dLbl>
              <c:idx val="4"/>
              <c:layout>
                <c:manualLayout>
                  <c:x val="-3.3565029894537042E-3"/>
                  <c:y val="5.6982600789096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AB-450A-A44C-16BC3F6D0889}"/>
                </c:ext>
              </c:extLst>
            </c:dLbl>
            <c:dLbl>
              <c:idx val="5"/>
              <c:layout>
                <c:manualLayout>
                  <c:x val="7.7096565752783822E-5"/>
                  <c:y val="1.679304166168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AB-450A-A44C-16BC3F6D0889}"/>
                </c:ext>
              </c:extLst>
            </c:dLbl>
            <c:dLbl>
              <c:idx val="6"/>
              <c:layout>
                <c:manualLayout>
                  <c:x val="4.3981162033315518E-3"/>
                  <c:y val="8.5473901183644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197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20</c:v>
                </c:pt>
                <c:pt idx="5">
                  <c:v>16</c:v>
                </c:pt>
                <c:pt idx="6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5AB-450A-A44C-16BC3F6D088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7002480541524286E-4"/>
                  <c:y val="-2.296533416369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AB-450A-A44C-16BC3F6D0889}"/>
                </c:ext>
              </c:extLst>
            </c:dLbl>
            <c:dLbl>
              <c:idx val="3"/>
              <c:layout>
                <c:manualLayout>
                  <c:x val="4.6296550009640768E-3"/>
                  <c:y val="5.5690396928683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AB-450A-A44C-16BC3F6D0889}"/>
                </c:ext>
              </c:extLst>
            </c:dLbl>
            <c:dLbl>
              <c:idx val="4"/>
              <c:layout>
                <c:manualLayout>
                  <c:x val="0"/>
                  <c:y val="-5.6982600789097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AB-450A-A44C-16BC3F6D0889}"/>
                </c:ext>
              </c:extLst>
            </c:dLbl>
            <c:dLbl>
              <c:idx val="5"/>
              <c:layout>
                <c:manualLayout>
                  <c:x val="-1.9292823966257503E-4"/>
                  <c:y val="5.5690396928681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AB-450A-A44C-16BC3F6D0889}"/>
                </c:ext>
              </c:extLst>
            </c:dLbl>
            <c:dLbl>
              <c:idx val="6"/>
              <c:layout>
                <c:manualLayout>
                  <c:x val="3.1635747497911295E-3"/>
                  <c:y val="1.139652015781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196</c:v>
                </c:pt>
                <c:pt idx="1">
                  <c:v>0</c:v>
                </c:pt>
                <c:pt idx="2">
                  <c:v>2</c:v>
                </c:pt>
                <c:pt idx="3">
                  <c:v>12</c:v>
                </c:pt>
                <c:pt idx="4">
                  <c:v>25</c:v>
                </c:pt>
                <c:pt idx="5">
                  <c:v>22</c:v>
                </c:pt>
                <c:pt idx="6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5AB-450A-A44C-16BC3F6D088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7873748955619E-2"/>
                  <c:y val="8.5473901183645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5AB-450A-A44C-16BC3F6D0889}"/>
                </c:ext>
              </c:extLst>
            </c:dLbl>
            <c:dLbl>
              <c:idx val="3"/>
              <c:layout>
                <c:manualLayout>
                  <c:x val="7.9089368744777646E-3"/>
                  <c:y val="-8.5473901183646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5AB-450A-A44C-16BC3F6D0889}"/>
                </c:ext>
              </c:extLst>
            </c:dLbl>
            <c:dLbl>
              <c:idx val="4"/>
              <c:layout>
                <c:manualLayout>
                  <c:x val="6.3271494995821428E-3"/>
                  <c:y val="2.849130039454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5AB-450A-A44C-16BC3F6D0889}"/>
                </c:ext>
              </c:extLst>
            </c:dLbl>
            <c:dLbl>
              <c:idx val="5"/>
              <c:layout>
                <c:manualLayout>
                  <c:x val="6.32714949958214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5AB-450A-A44C-16BC3F6D0889}"/>
                </c:ext>
              </c:extLst>
            </c:dLbl>
            <c:dLbl>
              <c:idx val="6"/>
              <c:layout>
                <c:manualLayout>
                  <c:x val="1.4236086374060082E-2"/>
                  <c:y val="2.8491300394547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5AB-450A-A44C-16BC3F6D0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199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24</c:v>
                </c:pt>
                <c:pt idx="5">
                  <c:v>16</c:v>
                </c:pt>
                <c:pt idx="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5AB-450A-A44C-16BC3F6D0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768448"/>
        <c:axId val="81769984"/>
        <c:axId val="0"/>
      </c:bar3DChart>
      <c:catAx>
        <c:axId val="8176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 i="1"/>
            </a:pPr>
            <a:endParaRPr lang="ru-RU"/>
          </a:p>
        </c:txPr>
        <c:crossAx val="81769984"/>
        <c:crosses val="autoZero"/>
        <c:auto val="1"/>
        <c:lblAlgn val="ctr"/>
        <c:lblOffset val="100"/>
        <c:noMultiLvlLbl val="0"/>
      </c:catAx>
      <c:valAx>
        <c:axId val="817699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176844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9203942461799226"/>
          <c:y val="0.13002735842421248"/>
          <c:w val="0.10596418534462787"/>
          <c:h val="0.5323218099109792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60059000071319E-2"/>
          <c:y val="5.856991627369839E-2"/>
          <c:w val="0.75815082142510515"/>
          <c:h val="0.83259250290724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117272243447531E-4"/>
                  <c:y val="-8.355935964993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5C-41DB-AB08-3D6B9F429FEC}"/>
                </c:ext>
              </c:extLst>
            </c:dLbl>
            <c:dLbl>
              <c:idx val="1"/>
              <c:layout>
                <c:manualLayout>
                  <c:x val="-3.1928374078654285E-3"/>
                  <c:y val="-3.82834743071665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C-41DB-AB08-3D6B9F429FEC}"/>
                </c:ext>
              </c:extLst>
            </c:dLbl>
            <c:dLbl>
              <c:idx val="2"/>
              <c:layout>
                <c:manualLayout>
                  <c:x val="-2.9561833748896591E-4"/>
                  <c:y val="8.165966633889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C-41DB-AB08-3D6B9F429FEC}"/>
                </c:ext>
              </c:extLst>
            </c:dLbl>
            <c:dLbl>
              <c:idx val="3"/>
              <c:layout>
                <c:manualLayout>
                  <c:x val="4.7503195989604041E-3"/>
                  <c:y val="6.5773167124611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C-41DB-AB08-3D6B9F429FEC}"/>
                </c:ext>
              </c:extLst>
            </c:dLbl>
            <c:dLbl>
              <c:idx val="4"/>
              <c:layout>
                <c:manualLayout>
                  <c:x val="0"/>
                  <c:y val="8.0650242841996298E-4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5C-41DB-AB08-3D6B9F429FEC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94E-3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5C-41DB-AB08-3D6B9F429F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502837526678832E-3"/>
                  <c:y val="1.080919712702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C-41DB-AB08-3D6B9F429FEC}"/>
                </c:ext>
              </c:extLst>
            </c:dLbl>
            <c:dLbl>
              <c:idx val="1"/>
              <c:layout>
                <c:manualLayout>
                  <c:x val="1.3739554737837408E-3"/>
                  <c:y val="-6.8171239239608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5C-41DB-AB08-3D6B9F429FEC}"/>
                </c:ext>
              </c:extLst>
            </c:dLbl>
            <c:dLbl>
              <c:idx val="2"/>
              <c:layout>
                <c:manualLayout>
                  <c:x val="4.1992146592090863E-3"/>
                  <c:y val="3.2235224278561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C-41DB-AB08-3D6B9F429FEC}"/>
                </c:ext>
              </c:extLst>
            </c:dLbl>
            <c:dLbl>
              <c:idx val="3"/>
              <c:layout>
                <c:manualLayout>
                  <c:x val="2.2520814799977642E-3"/>
                  <c:y val="7.0939698456444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5C-41DB-AB08-3D6B9F429FEC}"/>
                </c:ext>
              </c:extLst>
            </c:dLbl>
            <c:dLbl>
              <c:idx val="4"/>
              <c:layout>
                <c:manualLayout>
                  <c:x val="4.8894607817299819E-3"/>
                  <c:y val="1.401501983650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5C-41DB-AB08-3D6B9F429FEC}"/>
                </c:ext>
              </c:extLst>
            </c:dLbl>
            <c:dLbl>
              <c:idx val="5"/>
              <c:layout>
                <c:manualLayout>
                  <c:x val="3.3419556297023464E-3"/>
                  <c:y val="6.510263370404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</c:v>
                </c:pt>
                <c:pt idx="1">
                  <c:v>18</c:v>
                </c:pt>
                <c:pt idx="2">
                  <c:v>18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5C-41DB-AB08-3D6B9F429F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659227298970428E-3"/>
                  <c:y val="5.09479046275123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5C-41DB-AB08-3D6B9F429FEC}"/>
                </c:ext>
              </c:extLst>
            </c:dLbl>
            <c:dLbl>
              <c:idx val="1"/>
              <c:layout>
                <c:manualLayout>
                  <c:x val="2.7329613649485214E-3"/>
                  <c:y val="6.8356832657067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5C-41DB-AB08-3D6B9F429FEC}"/>
                </c:ext>
              </c:extLst>
            </c:dLbl>
            <c:dLbl>
              <c:idx val="2"/>
              <c:layout>
                <c:manualLayout>
                  <c:x val="3.06773851958469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5C-41DB-AB08-3D6B9F429FEC}"/>
                </c:ext>
              </c:extLst>
            </c:dLbl>
            <c:dLbl>
              <c:idx val="3"/>
              <c:layout>
                <c:manualLayout>
                  <c:x val="3.8620481148724825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5C-41DB-AB08-3D6B9F429FEC}"/>
                </c:ext>
              </c:extLst>
            </c:dLbl>
            <c:dLbl>
              <c:idx val="4"/>
              <c:layout>
                <c:manualLayout>
                  <c:x val="3.7038234367401802E-3"/>
                  <c:y val="-2.8446258873392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5C-41DB-AB08-3D6B9F429FEC}"/>
                </c:ext>
              </c:extLst>
            </c:dLbl>
            <c:dLbl>
              <c:idx val="5"/>
              <c:layout>
                <c:manualLayout>
                  <c:x val="3.8620481148723762E-3"/>
                  <c:y val="-4.24496780623145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16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55C-41DB-AB08-3D6B9F429F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2695577189321458E-3"/>
                  <c:y val="-1.759862832631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5C-41DB-AB08-3D6B9F429FEC}"/>
                </c:ext>
              </c:extLst>
            </c:dLbl>
            <c:dLbl>
              <c:idx val="1"/>
              <c:layout>
                <c:manualLayout>
                  <c:x val="5.4448415173223019E-3"/>
                  <c:y val="-6.920431535139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5C-41DB-AB08-3D6B9F429FEC}"/>
                </c:ext>
              </c:extLst>
            </c:dLbl>
            <c:dLbl>
              <c:idx val="2"/>
              <c:layout>
                <c:manualLayout>
                  <c:x val="5.6454481609571694E-3"/>
                  <c:y val="-1.056055181190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5C-41DB-AB08-3D6B9F429FEC}"/>
                </c:ext>
              </c:extLst>
            </c:dLbl>
            <c:dLbl>
              <c:idx val="3"/>
              <c:layout>
                <c:manualLayout>
                  <c:x val="2.5747341941730752E-3"/>
                  <c:y val="1.137866401941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5C-41DB-AB08-3D6B9F429FEC}"/>
                </c:ext>
              </c:extLst>
            </c:dLbl>
            <c:dLbl>
              <c:idx val="4"/>
              <c:layout>
                <c:manualLayout>
                  <c:x val="3.8621012912596294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5C-41DB-AB08-3D6B9F429FEC}"/>
                </c:ext>
              </c:extLst>
            </c:dLbl>
            <c:dLbl>
              <c:idx val="5"/>
              <c:layout>
                <c:manualLayout>
                  <c:x val="-6.3312637393659352E-4"/>
                  <c:y val="2.8446258873393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24</c:v>
                </c:pt>
                <c:pt idx="1">
                  <c:v>20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55C-41DB-AB08-3D6B9F429F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222965768619497E-3"/>
                  <c:y val="5.8272563187530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5C-41DB-AB08-3D6B9F429FEC}"/>
                </c:ext>
              </c:extLst>
            </c:dLbl>
            <c:dLbl>
              <c:idx val="1"/>
              <c:layout>
                <c:manualLayout>
                  <c:x val="5.8067336163239629E-3"/>
                  <c:y val="1.52781351208561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55C-41DB-AB08-3D6B9F429FEC}"/>
                </c:ext>
              </c:extLst>
            </c:dLbl>
            <c:dLbl>
              <c:idx val="2"/>
              <c:layout>
                <c:manualLayout>
                  <c:x val="1.6128545536679353E-4"/>
                  <c:y val="-4.0119098356309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5C-41DB-AB08-3D6B9F429FEC}"/>
                </c:ext>
              </c:extLst>
            </c:dLbl>
            <c:dLbl>
              <c:idx val="3"/>
              <c:layout>
                <c:manualLayout>
                  <c:x val="2.5747341941731671E-3"/>
                  <c:y val="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5C-41DB-AB08-3D6B9F429FEC}"/>
                </c:ext>
              </c:extLst>
            </c:dLbl>
            <c:dLbl>
              <c:idx val="4"/>
              <c:layout>
                <c:manualLayout>
                  <c:x val="2.8912998737844098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55C-41DB-AB08-3D6B9F429F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307288685190641E-3"/>
                  <c:y val="2.9723524478600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5C-41DB-AB08-3D6B9F429FEC}"/>
                </c:ext>
              </c:extLst>
            </c:dLbl>
            <c:dLbl>
              <c:idx val="1"/>
              <c:layout>
                <c:manualLayout>
                  <c:x val="-2.4436289616097178E-3"/>
                  <c:y val="1.031720935896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5C-41DB-AB08-3D6B9F429FEC}"/>
                </c:ext>
              </c:extLst>
            </c:dLbl>
            <c:dLbl>
              <c:idx val="2"/>
              <c:layout>
                <c:manualLayout>
                  <c:x val="2.7541338758352366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5C-41DB-AB08-3D6B9F429FEC}"/>
                </c:ext>
              </c:extLst>
            </c:dLbl>
            <c:dLbl>
              <c:idx val="3"/>
              <c:layout>
                <c:manualLayout>
                  <c:x val="5.1493670208581886E-3"/>
                  <c:y val="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55C-41DB-AB08-3D6B9F429FEC}"/>
                </c:ext>
              </c:extLst>
            </c:dLbl>
            <c:dLbl>
              <c:idx val="4"/>
              <c:layout>
                <c:manualLayout>
                  <c:x val="5.1494733736323316E-3"/>
                  <c:y val="2.2076734425859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55C-41DB-AB08-3D6B9F429F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86657314929772E-2"/>
                  <c:y val="1.0253378610610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55C-41DB-AB08-3D6B9F429FEC}"/>
                </c:ext>
              </c:extLst>
            </c:dLbl>
            <c:dLbl>
              <c:idx val="1"/>
              <c:layout>
                <c:manualLayout>
                  <c:x val="4.3369498106767736E-3"/>
                  <c:y val="5.2647549940553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55C-41DB-AB08-3D6B9F429FEC}"/>
                </c:ext>
              </c:extLst>
            </c:dLbl>
            <c:dLbl>
              <c:idx val="2"/>
              <c:layout>
                <c:manualLayout>
                  <c:x val="7.2282496844612897E-3"/>
                  <c:y val="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55C-41DB-AB08-3D6B9F429FEC}"/>
                </c:ext>
              </c:extLst>
            </c:dLbl>
            <c:dLbl>
              <c:idx val="3"/>
              <c:layout>
                <c:manualLayout>
                  <c:x val="5.78259974756903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55C-41DB-AB08-3D6B9F429FEC}"/>
                </c:ext>
              </c:extLst>
            </c:dLbl>
            <c:dLbl>
              <c:idx val="4"/>
              <c:layout>
                <c:manualLayout>
                  <c:x val="4.3369498106766678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855C-41DB-AB08-3D6B9F429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58784"/>
        <c:axId val="133160320"/>
        <c:axId val="0"/>
      </c:bar3DChart>
      <c:catAx>
        <c:axId val="13315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33160320"/>
        <c:crosses val="autoZero"/>
        <c:auto val="1"/>
        <c:lblAlgn val="ctr"/>
        <c:lblOffset val="100"/>
        <c:noMultiLvlLbl val="0"/>
      </c:catAx>
      <c:valAx>
        <c:axId val="133160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158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873118833790784"/>
          <c:y val="7.2405512157023996E-2"/>
          <c:w val="9.6076073514600402E-2"/>
          <c:h val="0.4737255896298262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333066005638628E-2"/>
          <c:y val="3.0831228624715077E-2"/>
          <c:w val="0.93206486341985062"/>
          <c:h val="0.7126688043433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4045E-3"/>
                  <c:y val="-1.1075730788926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A-46AE-9B9B-E679038D5BAE}"/>
                </c:ext>
              </c:extLst>
            </c:dLbl>
            <c:dLbl>
              <c:idx val="1"/>
              <c:layout>
                <c:manualLayout>
                  <c:x val="6.1728395061728392E-3"/>
                  <c:y val="-5.4635886329605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A-46AE-9B9B-E679038D5BAE}"/>
                </c:ext>
              </c:extLst>
            </c:dLbl>
            <c:dLbl>
              <c:idx val="2"/>
              <c:layout>
                <c:manualLayout>
                  <c:x val="4.6295081170409256E-3"/>
                  <c:y val="2.9545093497229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A-46AE-9B9B-E679038D5BAE}"/>
                </c:ext>
              </c:extLst>
            </c:dLbl>
            <c:dLbl>
              <c:idx val="3"/>
              <c:layout>
                <c:manualLayout>
                  <c:x val="1.0802469135802484E-2"/>
                  <c:y val="8.5665746715118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A-46AE-9B9B-E679038D5BAE}"/>
                </c:ext>
              </c:extLst>
            </c:dLbl>
            <c:dLbl>
              <c:idx val="4"/>
              <c:layout>
                <c:manualLayout>
                  <c:x val="-1.1316741696017772E-16"/>
                  <c:y val="2.954509349722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1A-46AE-9B9B-E679038D5B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888767376300185E-2"/>
                  <c:y val="-4.5786940812375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1A-46AE-9B9B-E679038D5BAE}"/>
                </c:ext>
              </c:extLst>
            </c:dLbl>
            <c:dLbl>
              <c:idx val="1"/>
              <c:layout>
                <c:manualLayout>
                  <c:x val="1.543209876543213E-3"/>
                  <c:y val="-8.8606557322717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A-46AE-9B9B-E679038D5BAE}"/>
                </c:ext>
              </c:extLst>
            </c:dLbl>
            <c:dLbl>
              <c:idx val="2"/>
              <c:layout>
                <c:manualLayout>
                  <c:x val="9.2592592592592587E-3"/>
                  <c:y val="3.9878805902743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1A-46AE-9B9B-E679038D5BAE}"/>
                </c:ext>
              </c:extLst>
            </c:dLbl>
            <c:dLbl>
              <c:idx val="3"/>
              <c:layout>
                <c:manualLayout>
                  <c:x val="9.2592592592592778E-3"/>
                  <c:y val="6.7939132511688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1A-46AE-9B9B-E679038D5BAE}"/>
                </c:ext>
              </c:extLst>
            </c:dLbl>
            <c:dLbl>
              <c:idx val="4"/>
              <c:layout>
                <c:manualLayout>
                  <c:x val="-1.5432098765432098E-3"/>
                  <c:y val="-1.0333712405514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1A-46AE-9B9B-E679038D5B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1A-46AE-9B9B-E679038D5BAE}"/>
                </c:ext>
              </c:extLst>
            </c:dLbl>
            <c:dLbl>
              <c:idx val="2"/>
              <c:layout>
                <c:manualLayout>
                  <c:x val="1.0802469135802526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1A-46AE-9B9B-E679038D5BAE}"/>
                </c:ext>
              </c:extLst>
            </c:dLbl>
            <c:dLbl>
              <c:idx val="3"/>
              <c:layout>
                <c:manualLayout>
                  <c:x val="1.08024691358025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E1A-46AE-9B9B-E679038D5B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864197530863914E-3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1A-46AE-9B9B-E679038D5BAE}"/>
                </c:ext>
              </c:extLst>
            </c:dLbl>
            <c:dLbl>
              <c:idx val="1"/>
              <c:layout>
                <c:manualLayout>
                  <c:x val="4.6295081170409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1A-46AE-9B9B-E679038D5BAE}"/>
                </c:ext>
              </c:extLst>
            </c:dLbl>
            <c:dLbl>
              <c:idx val="2"/>
              <c:layout>
                <c:manualLayout>
                  <c:x val="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1A-46AE-9B9B-E679038D5BAE}"/>
                </c:ext>
              </c:extLst>
            </c:dLbl>
            <c:dLbl>
              <c:idx val="3"/>
              <c:layout>
                <c:manualLayout>
                  <c:x val="6.1728395061728392E-3"/>
                  <c:y val="-5.6120653217889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1A-46AE-9B9B-E679038D5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1A-46AE-9B9B-E679038D5BA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5432098765432098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1A-46AE-9B9B-E679038D5BAE}"/>
                </c:ext>
              </c:extLst>
            </c:dLbl>
            <c:dLbl>
              <c:idx val="1"/>
              <c:layout>
                <c:manualLayout>
                  <c:x val="7.716049382716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1A-46AE-9B9B-E679038D5BAE}"/>
                </c:ext>
              </c:extLst>
            </c:dLbl>
            <c:dLbl>
              <c:idx val="3"/>
              <c:layout>
                <c:manualLayout>
                  <c:x val="1.23456790123455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C5-4036-9488-247B4133C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E1A-46AE-9B9B-E679038D5B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E1A-46AE-9B9B-E679038D5BA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 I 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E1A-46AE-9B9B-E679038D5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6742912"/>
        <c:axId val="86744448"/>
        <c:axId val="0"/>
      </c:bar3DChart>
      <c:catAx>
        <c:axId val="8674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86744448"/>
        <c:crosses val="autoZero"/>
        <c:auto val="1"/>
        <c:lblAlgn val="ctr"/>
        <c:lblOffset val="100"/>
        <c:noMultiLvlLbl val="0"/>
      </c:catAx>
      <c:valAx>
        <c:axId val="86744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6742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5759648099543118"/>
          <c:y val="4.9664789570749893E-2"/>
          <c:w val="0.12234203363468454"/>
          <c:h val="0.5451739221023238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1729625275328152E-2"/>
          <c:w val="0.81017646639081664"/>
          <c:h val="0.81040885808010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058860697968167E-3"/>
                  <c:y val="6.2033207076592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C4-434D-9C35-A69E98809267}"/>
                </c:ext>
              </c:extLst>
            </c:dLbl>
            <c:dLbl>
              <c:idx val="5"/>
              <c:layout>
                <c:manualLayout>
                  <c:x val="9.2592592592594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C4-434D-9C35-A69E98809267}"/>
                </c:ext>
              </c:extLst>
            </c:dLbl>
            <c:dLbl>
              <c:idx val="6"/>
              <c:layout>
                <c:manualLayout>
                  <c:x val="-9.2592592592594079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C4-434D-9C35-A69E988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C4-434D-9C35-A69E988092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145927120022215E-17"/>
                  <c:y val="2.4266658830397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C4-434D-9C35-A69E98809267}"/>
                </c:ext>
              </c:extLst>
            </c:dLbl>
            <c:dLbl>
              <c:idx val="1"/>
              <c:layout>
                <c:manualLayout>
                  <c:x val="4.6296296296296294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C4-434D-9C35-A69E98809267}"/>
                </c:ext>
              </c:extLst>
            </c:dLbl>
            <c:dLbl>
              <c:idx val="3"/>
              <c:layout>
                <c:manualLayout>
                  <c:x val="4.62962962962966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C4-434D-9C35-A69E98809267}"/>
                </c:ext>
              </c:extLst>
            </c:dLbl>
            <c:dLbl>
              <c:idx val="4"/>
              <c:layout>
                <c:manualLayout>
                  <c:x val="3.0864197530864317E-3"/>
                  <c:y val="-3.3672391930733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C4-434D-9C35-A69E98809267}"/>
                </c:ext>
              </c:extLst>
            </c:dLbl>
            <c:dLbl>
              <c:idx val="5"/>
              <c:layout>
                <c:manualLayout>
                  <c:x val="1.3888888888889049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C4-434D-9C35-A69E98809267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C4-434D-9C35-A69E988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C4-434D-9C35-A69E988092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716049382716049E-3"/>
                  <c:y val="8.4180979826834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C4-434D-9C35-A69E98809267}"/>
                </c:ext>
              </c:extLst>
            </c:dLbl>
            <c:dLbl>
              <c:idx val="1"/>
              <c:layout>
                <c:manualLayout>
                  <c:x val="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B0-425E-8A81-DCA24F323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C4-434D-9C35-A69E9880926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0864197530864196E-3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C4-434D-9C35-A69E98809267}"/>
                </c:ext>
              </c:extLst>
            </c:dLbl>
            <c:dLbl>
              <c:idx val="4"/>
              <c:layout>
                <c:manualLayout>
                  <c:x val="3.086419753086425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FC4-434D-9C35-A69E98809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FC4-434D-9C35-A69E9880926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4.629629629629658E-3"/>
                  <c:y val="1.122413064357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B0-425E-8A81-DCA24F323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C4-434D-9C35-A69E9880926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FC4-434D-9C35-A69E9880926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75308641975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9-429B-A107-CA584B116DF9}"/>
                </c:ext>
              </c:extLst>
            </c:dLbl>
            <c:dLbl>
              <c:idx val="4"/>
              <c:layout>
                <c:manualLayout>
                  <c:x val="1.543209876543209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E9-429B-A107-CA584B116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FC4-434D-9C35-A69E98809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729856"/>
        <c:axId val="88752128"/>
        <c:axId val="0"/>
      </c:bar3DChart>
      <c:catAx>
        <c:axId val="8872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ru-RU"/>
          </a:p>
        </c:txPr>
        <c:crossAx val="88752128"/>
        <c:crosses val="autoZero"/>
        <c:auto val="1"/>
        <c:lblAlgn val="ctr"/>
        <c:lblOffset val="100"/>
        <c:noMultiLvlLbl val="0"/>
      </c:catAx>
      <c:valAx>
        <c:axId val="887521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8729856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6906046466413914"/>
          <c:y val="5.0241241477228152E-2"/>
          <c:w val="0.12234203363468454"/>
          <c:h val="0.54517392210232385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01381873988513E-2"/>
          <c:y val="4.0865225924977794E-2"/>
          <c:w val="0.76285791664747482"/>
          <c:h val="0.85544339678844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2151258870418981E-7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7-451B-9112-6D1CE7DBD506}"/>
                </c:ext>
              </c:extLst>
            </c:dLbl>
            <c:dLbl>
              <c:idx val="2"/>
              <c:layout>
                <c:manualLayout>
                  <c:x val="-1.5432098765432159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7-451B-9112-6D1CE7DBD506}"/>
                </c:ext>
              </c:extLst>
            </c:dLbl>
            <c:dLbl>
              <c:idx val="5"/>
              <c:layout>
                <c:manualLayout>
                  <c:x val="9.25925925925940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7-451B-9112-6D1CE7DBD506}"/>
                </c:ext>
              </c:extLst>
            </c:dLbl>
            <c:dLbl>
              <c:idx val="6"/>
              <c:layout>
                <c:manualLayout>
                  <c:x val="-9.259259259259406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7-451B-9112-6D1CE7DBD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7-451B-9112-6D1CE7DBD5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432098765432098E-3"/>
                  <c:y val="-4.862169664224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7-451B-9112-6D1CE7DBD506}"/>
                </c:ext>
              </c:extLst>
            </c:dLbl>
            <c:dLbl>
              <c:idx val="3"/>
              <c:layout>
                <c:manualLayout>
                  <c:x val="1.543209876543218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7-451B-9112-6D1CE7DBD506}"/>
                </c:ext>
              </c:extLst>
            </c:dLbl>
            <c:dLbl>
              <c:idx val="4"/>
              <c:layout>
                <c:manualLayout>
                  <c:x val="1.5432098765432187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7-451B-9112-6D1CE7DBD506}"/>
                </c:ext>
              </c:extLst>
            </c:dLbl>
            <c:dLbl>
              <c:idx val="5"/>
              <c:layout>
                <c:manualLayout>
                  <c:x val="1.3888888888889046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7-451B-9112-6D1CE7DBD506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7-451B-9112-6D1CE7DBD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97-451B-9112-6D1CE7DBD50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97-451B-9112-6D1CE7DBD50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97-451B-9112-6D1CE7DBD50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97-451B-9112-6D1CE7DBD50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E97-451B-9112-6D1CE7DBD50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E97-451B-9112-6D1CE7DBD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314816"/>
        <c:axId val="89316352"/>
        <c:axId val="0"/>
      </c:bar3DChart>
      <c:catAx>
        <c:axId val="8931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316352"/>
        <c:crosses val="autoZero"/>
        <c:auto val="1"/>
        <c:lblAlgn val="ctr"/>
        <c:lblOffset val="100"/>
        <c:noMultiLvlLbl val="0"/>
      </c:catAx>
      <c:valAx>
        <c:axId val="89316352"/>
        <c:scaling>
          <c:orientation val="minMax"/>
        </c:scaling>
        <c:delete val="1"/>
        <c:axPos val="l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893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62209584912997"/>
          <c:y val="6.4271404781700597E-2"/>
          <c:w val="0.11308277437542527"/>
          <c:h val="0.54517392210232385"/>
        </c:manualLayout>
      </c:layout>
      <c:overlay val="0"/>
      <c:spPr>
        <a:noFill/>
        <a:ln>
          <a:solidFill>
            <a:schemeClr val="accent6">
              <a:lumMod val="60000"/>
              <a:lumOff val="4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71833381938373E-2"/>
          <c:y val="4.7543944891221934E-2"/>
          <c:w val="0.82779211626324978"/>
          <c:h val="0.8023885314164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8.2846387622599812E-3"/>
                  <c:y val="1.161062396977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C9-4678-A4C2-A81779B78C4F}"/>
                </c:ext>
              </c:extLst>
            </c:dLbl>
            <c:dLbl>
              <c:idx val="1"/>
              <c:layout>
                <c:manualLayout>
                  <c:x val="2.0305521020398767E-3"/>
                  <c:y val="6.843551192222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C9-4678-A4C2-A81779B78C4F}"/>
                </c:ext>
              </c:extLst>
            </c:dLbl>
            <c:dLbl>
              <c:idx val="2"/>
              <c:layout>
                <c:manualLayout>
                  <c:x val="2.7615462540866603E-3"/>
                  <c:y val="8.9583550919766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C9-4678-A4C2-A81779B78C4F}"/>
                </c:ext>
              </c:extLst>
            </c:dLbl>
            <c:dLbl>
              <c:idx val="3"/>
              <c:layout>
                <c:manualLayout>
                  <c:x val="3.2486070820094857E-4"/>
                  <c:y val="-4.8172046916933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C9-4678-A4C2-A81779B78C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8.9342450614725787E-4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C9-4678-A4C2-A81779B78C4F}"/>
                </c:ext>
              </c:extLst>
            </c:dLbl>
            <c:dLbl>
              <c:idx val="1"/>
              <c:layout>
                <c:manualLayout>
                  <c:x val="5.1169590643274322E-3"/>
                  <c:y val="9.3038293698545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C9-4678-A4C2-A81779B78C4F}"/>
                </c:ext>
              </c:extLst>
            </c:dLbl>
            <c:dLbl>
              <c:idx val="2"/>
              <c:layout>
                <c:manualLayout>
                  <c:x val="3.0864069622876088E-3"/>
                  <c:y val="6.785972145909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C9-4678-A4C2-A81779B78C4F}"/>
                </c:ext>
              </c:extLst>
            </c:dLbl>
            <c:dLbl>
              <c:idx val="3"/>
              <c:layout>
                <c:manualLayout>
                  <c:x val="-3.5736980245890315E-3"/>
                  <c:y val="-4.225611777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C9-4678-A4C2-A81779B78C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-1.1695906432748537E-2"/>
                  <c:y val="1.61475621994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16-4302-A57D-F9E823B9F685}"/>
                </c:ext>
              </c:extLst>
            </c:dLbl>
            <c:dLbl>
              <c:idx val="1"/>
              <c:layout>
                <c:manualLayout>
                  <c:x val="1.4619883040935672E-3"/>
                  <c:y val="9.2271783996840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C9-4678-A4C2-A81779B78C4F}"/>
                </c:ext>
              </c:extLst>
            </c:dLbl>
            <c:dLbl>
              <c:idx val="2"/>
              <c:layout>
                <c:manualLayout>
                  <c:x val="5.8479532163742687E-3"/>
                  <c:y val="4.6134075624719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C9-4678-A4C2-A81779B78C4F}"/>
                </c:ext>
              </c:extLst>
            </c:dLbl>
            <c:dLbl>
              <c:idx val="3"/>
              <c:layout>
                <c:manualLayout>
                  <c:x val="-1.4619883040935713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C9-4678-A4C2-A81779B78C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510EB"/>
            </a:solidFill>
          </c:spPr>
          <c:invertIfNegative val="0"/>
          <c:dLbls>
            <c:dLbl>
              <c:idx val="0"/>
              <c:layout>
                <c:manualLayout>
                  <c:x val="-2.9240917253764332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C9-4678-A4C2-A81779B78C4F}"/>
                </c:ext>
              </c:extLst>
            </c:dLbl>
            <c:dLbl>
              <c:idx val="1"/>
              <c:layout>
                <c:manualLayout>
                  <c:x val="2.9239766081871343E-3"/>
                  <c:y val="6.9203837997630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C9-4678-A4C2-A81779B78C4F}"/>
                </c:ext>
              </c:extLst>
            </c:dLbl>
            <c:dLbl>
              <c:idx val="2"/>
              <c:layout>
                <c:manualLayout>
                  <c:x val="-2.9239766081872419E-3"/>
                  <c:y val="-1.69162983142322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C9-4678-A4C2-A81779B78C4F}"/>
                </c:ext>
              </c:extLst>
            </c:dLbl>
            <c:dLbl>
              <c:idx val="3"/>
              <c:layout>
                <c:manualLayout>
                  <c:x val="2.9239766081870272E-3"/>
                  <c:y val="1.614756219944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C9-4678-A4C2-A81779B78C4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859649122807015E-3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16-4302-A57D-F9E823B9F685}"/>
                </c:ext>
              </c:extLst>
            </c:dLbl>
            <c:dLbl>
              <c:idx val="1"/>
              <c:layout>
                <c:manualLayout>
                  <c:x val="4.3859649122807015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C9-4678-A4C2-A81779B78C4F}"/>
                </c:ext>
              </c:extLst>
            </c:dLbl>
            <c:dLbl>
              <c:idx val="3"/>
              <c:layout>
                <c:manualLayout>
                  <c:x val="-4.3859649122807015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C9-4678-A4C2-A81779B78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7C9-4678-A4C2-A81779B78C4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157894736842132E-2"/>
                  <c:y val="2.07611513992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C9-4678-A4C2-A81779B78C4F}"/>
                </c:ext>
              </c:extLst>
            </c:dLbl>
            <c:dLbl>
              <c:idx val="1"/>
              <c:layout>
                <c:manualLayout>
                  <c:x val="0"/>
                  <c:y val="4.613589199841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16-4302-A57D-F9E823B9F685}"/>
                </c:ext>
              </c:extLst>
            </c:dLbl>
            <c:dLbl>
              <c:idx val="2"/>
              <c:layout>
                <c:manualLayout>
                  <c:x val="2.9239766081870272E-3"/>
                  <c:y val="2.306794599920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16-4302-A57D-F9E823B9F685}"/>
                </c:ext>
              </c:extLst>
            </c:dLbl>
            <c:dLbl>
              <c:idx val="3"/>
              <c:layout>
                <c:manualLayout>
                  <c:x val="7.3099415204678359E-3"/>
                  <c:y val="1.614756219944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5-480D-AA7E-1C7D4D6CC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7C9-4678-A4C2-A81779B78C4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619883040935136E-3"/>
                  <c:y val="1.845435679936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16-4302-A57D-F9E823B9F685}"/>
                </c:ext>
              </c:extLst>
            </c:dLbl>
            <c:dLbl>
              <c:idx val="1"/>
              <c:layout>
                <c:manualLayout>
                  <c:x val="4.3859649122807015E-3"/>
                  <c:y val="-8.45814915711612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16-4302-A57D-F9E823B9F685}"/>
                </c:ext>
              </c:extLst>
            </c:dLbl>
            <c:dLbl>
              <c:idx val="2"/>
              <c:layout>
                <c:manualLayout>
                  <c:x val="-1.0721123712016836E-16"/>
                  <c:y val="4.613589199841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6-4302-A57D-F9E823B9F685}"/>
                </c:ext>
              </c:extLst>
            </c:dLbl>
            <c:dLbl>
              <c:idx val="3"/>
              <c:layout>
                <c:manualLayout>
                  <c:x val="1.3157894736842105E-2"/>
                  <c:y val="-4.2290745785580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6-4302-A57D-F9E823B9F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11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6-4302-A57D-F9E823B9F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3794560"/>
        <c:axId val="83812736"/>
        <c:axId val="0"/>
      </c:bar3DChart>
      <c:catAx>
        <c:axId val="8379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83812736"/>
        <c:crosses val="autoZero"/>
        <c:auto val="1"/>
        <c:lblAlgn val="ctr"/>
        <c:lblOffset val="100"/>
        <c:noMultiLvlLbl val="0"/>
      </c:catAx>
      <c:valAx>
        <c:axId val="83812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3794560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7562761891605645"/>
          <c:y val="2.4790231542237504E-2"/>
          <c:w val="9.7938826725606665E-2"/>
          <c:h val="0.4309936926423242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4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4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60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3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78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6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1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5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2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2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4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5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B2A20-B397-434D-9F01-631DBBEA7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21276" r="26549" b="19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4536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тяжелой атлетики в муниципальных образованиях Ханты-Мансийского автономного округа – Югры в 2014-2020 годах</a:t>
            </a:r>
            <a:b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Book Antiqua" panose="02040602050305030304" pitchFamily="18" charset="0"/>
              </a:rPr>
              <a:t>(по данным </a:t>
            </a:r>
            <a:r>
              <a:rPr lang="ru-RU" sz="3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статотчета</a:t>
            </a:r>
            <a:r>
              <a:rPr lang="ru-RU" sz="3600" dirty="0">
                <a:solidFill>
                  <a:schemeClr val="bg1"/>
                </a:solidFill>
                <a:latin typeface="Book Antiqua" panose="02040602050305030304" pitchFamily="18" charset="0"/>
              </a:rPr>
              <a:t> 5 – ФК, без </a:t>
            </a:r>
            <a:r>
              <a:rPr lang="ru-RU" sz="3600">
                <a:solidFill>
                  <a:schemeClr val="bg1"/>
                </a:solidFill>
                <a:latin typeface="Book Antiqua" panose="02040602050305030304" pitchFamily="18" charset="0"/>
              </a:rPr>
              <a:t>учета ЦСПСКЮ </a:t>
            </a:r>
            <a:r>
              <a:rPr lang="ru-RU" sz="3600" dirty="0">
                <a:solidFill>
                  <a:schemeClr val="bg1"/>
                </a:solidFill>
                <a:latin typeface="Book Antiqua" panose="02040602050305030304" pitchFamily="18" charset="0"/>
              </a:rPr>
              <a:t>и ЮКИОР)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362869" y="188640"/>
            <a:ext cx="6377484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2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Югры</a:t>
            </a:r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131" y="188640"/>
            <a:ext cx="1089670" cy="108967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31"/>
            <a:ext cx="1224136" cy="105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17f78b4c3ac403831ec6dde9958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789040"/>
            <a:ext cx="4255052" cy="3240360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72" y="20533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Кандидаты, состоящие в списках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спортивных сборных команд России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43106"/>
              </p:ext>
            </p:extLst>
          </p:nvPr>
        </p:nvGraphicFramePr>
        <p:xfrm>
          <a:off x="-94928" y="1496549"/>
          <a:ext cx="86868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91264" cy="14401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Тяжелая атлетика развивается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 8 муниципальных образованиях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автономного округа: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B0D0B20-1206-45C2-9835-62DECD928C51}"/>
              </a:ext>
            </a:extLst>
          </p:cNvPr>
          <p:cNvSpPr/>
          <p:nvPr/>
        </p:nvSpPr>
        <p:spPr>
          <a:xfrm>
            <a:off x="6527225" y="1373896"/>
            <a:ext cx="2468264" cy="1683891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D13B62D-5D63-4F35-9437-B222B936794C}"/>
              </a:ext>
            </a:extLst>
          </p:cNvPr>
          <p:cNvSpPr/>
          <p:nvPr/>
        </p:nvSpPr>
        <p:spPr>
          <a:xfrm>
            <a:off x="4400798" y="4900276"/>
            <a:ext cx="2797303" cy="1644589"/>
          </a:xfrm>
          <a:prstGeom prst="roundRect">
            <a:avLst/>
          </a:prstGeom>
          <a:blipFill rotWithShape="1">
            <a:blip r:embed="rId3"/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196D327-DD3E-43FA-A8AA-D2EA18FBDEE7}"/>
              </a:ext>
            </a:extLst>
          </p:cNvPr>
          <p:cNvSpPr/>
          <p:nvPr/>
        </p:nvSpPr>
        <p:spPr>
          <a:xfrm>
            <a:off x="5623147" y="3140968"/>
            <a:ext cx="2466236" cy="1676127"/>
          </a:xfrm>
          <a:prstGeom prst="roundRect">
            <a:avLst/>
          </a:prstGeom>
          <a:blipFill rotWithShape="1">
            <a:blip r:embed="rId4"/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93EEE19-411A-48A5-B178-0F99FAB3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Кондинский район</a:t>
            </a:r>
          </a:p>
          <a:p>
            <a:r>
              <a:rPr lang="ru-RU" sz="2400" b="1" dirty="0" err="1">
                <a:latin typeface="Book Antiqua" panose="02040602050305030304" pitchFamily="18" charset="0"/>
              </a:rPr>
              <a:t>г.Лангепас</a:t>
            </a:r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 err="1">
                <a:latin typeface="Book Antiqua" panose="02040602050305030304" pitchFamily="18" charset="0"/>
              </a:rPr>
              <a:t>г.Мегион</a:t>
            </a:r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 err="1">
                <a:latin typeface="Book Antiqua" panose="02040602050305030304" pitchFamily="18" charset="0"/>
              </a:rPr>
              <a:t>г.Нефтеюганск</a:t>
            </a:r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 err="1">
                <a:latin typeface="Book Antiqua" panose="02040602050305030304" pitchFamily="18" charset="0"/>
              </a:rPr>
              <a:t>г.Нягань</a:t>
            </a:r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 err="1">
                <a:latin typeface="Book Antiqua" panose="02040602050305030304" pitchFamily="18" charset="0"/>
              </a:rPr>
              <a:t>г.Сургут</a:t>
            </a:r>
            <a:endParaRPr lang="ru-RU" sz="2400" b="1" dirty="0">
              <a:latin typeface="Book Antiqua" panose="02040602050305030304" pitchFamily="18" charset="0"/>
            </a:endParaRPr>
          </a:p>
          <a:p>
            <a:r>
              <a:rPr lang="ru-RU" sz="2400" b="1" dirty="0">
                <a:latin typeface="Book Antiqua" panose="02040602050305030304" pitchFamily="18" charset="0"/>
              </a:rPr>
              <a:t>Сургутский район</a:t>
            </a:r>
          </a:p>
          <a:p>
            <a:r>
              <a:rPr lang="ru-RU" sz="2400" b="1" dirty="0" err="1">
                <a:latin typeface="Book Antiqua" panose="02040602050305030304" pitchFamily="18" charset="0"/>
              </a:rPr>
              <a:t>г.Ханты-Мансийск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deratciya.gif"/>
          <p:cNvPicPr>
            <a:picLocks noChangeAspect="1"/>
          </p:cNvPicPr>
          <p:nvPr/>
        </p:nvPicPr>
        <p:blipFill rotWithShape="1">
          <a:blip r:embed="rId2" cstate="print">
            <a:lum bright="41000" contrast="-51000"/>
          </a:blip>
          <a:srcRect b="6345"/>
          <a:stretch/>
        </p:blipFill>
        <p:spPr>
          <a:xfrm>
            <a:off x="1691680" y="1196752"/>
            <a:ext cx="3456384" cy="4039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2897"/>
            <a:ext cx="69127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Показатели развития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тяжелой атлетики в 2014 - 2020 гг.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411088"/>
              </p:ext>
            </p:extLst>
          </p:nvPr>
        </p:nvGraphicFramePr>
        <p:xfrm>
          <a:off x="197768" y="2017831"/>
          <a:ext cx="8748464" cy="460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7be6d20f31dcc7d86505e1612745cc.gif"/>
          <p:cNvPicPr>
            <a:picLocks noChangeAspect="1"/>
          </p:cNvPicPr>
          <p:nvPr/>
        </p:nvPicPr>
        <p:blipFill>
          <a:blip r:embed="rId2" cstate="print">
            <a:lum bright="53000"/>
          </a:blip>
          <a:stretch>
            <a:fillRect/>
          </a:stretch>
        </p:blipFill>
        <p:spPr>
          <a:xfrm>
            <a:off x="395536" y="1484784"/>
            <a:ext cx="6995466" cy="436495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Численность занимающихся по программе спортивной подготовки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338466"/>
              </p:ext>
            </p:extLst>
          </p:nvPr>
        </p:nvGraphicFramePr>
        <p:xfrm>
          <a:off x="-637728" y="1484784"/>
          <a:ext cx="9505056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 rotWithShape="1">
          <a:blip r:embed="rId2" cstate="print">
            <a:lum bright="42000" contrast="-54000"/>
          </a:blip>
          <a:srcRect l="1109" t="20231" r="-318" b="23065"/>
          <a:stretch/>
        </p:blipFill>
        <p:spPr>
          <a:xfrm>
            <a:off x="467544" y="5445224"/>
            <a:ext cx="6266656" cy="1412776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260648"/>
            <a:ext cx="8856984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Количество занимающихся,</a:t>
            </a: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имеющих спортивные звания </a:t>
            </a: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и спортивные разряды, 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420479"/>
              </p:ext>
            </p:extLst>
          </p:nvPr>
        </p:nvGraphicFramePr>
        <p:xfrm>
          <a:off x="143508" y="1268760"/>
          <a:ext cx="8028892" cy="44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9618"/>
            <a:ext cx="7416824" cy="95436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Тренерский состав и образовательный уровень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35733AC6-EEFB-4F0F-A3FF-A2C1D92BD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055688"/>
              </p:ext>
            </p:extLst>
          </p:nvPr>
        </p:nvGraphicFramePr>
        <p:xfrm>
          <a:off x="-108520" y="1412776"/>
          <a:ext cx="8748464" cy="509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Book Antiqua" panose="02040602050305030304" pitchFamily="18" charset="0"/>
              </a:rPr>
              <a:t>Квалификационный уровень тренеров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885472"/>
              </p:ext>
            </p:extLst>
          </p:nvPr>
        </p:nvGraphicFramePr>
        <p:xfrm>
          <a:off x="-331345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6901"/>
            <a:ext cx="7128792" cy="20162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всероссийских соревнованиях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062656"/>
              </p:ext>
            </p:extLst>
          </p:nvPr>
        </p:nvGraphicFramePr>
        <p:xfrm>
          <a:off x="-29888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7" y="260648"/>
            <a:ext cx="6935465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международных соревнованиях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51032"/>
              </p:ext>
            </p:extLst>
          </p:nvPr>
        </p:nvGraphicFramePr>
        <p:xfrm>
          <a:off x="-10852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565</TotalTime>
  <Words>140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Trebuchet MS</vt:lpstr>
      <vt:lpstr>Wingdings 2</vt:lpstr>
      <vt:lpstr>Wingdings 3</vt:lpstr>
      <vt:lpstr>Аспект</vt:lpstr>
      <vt:lpstr>Развитие тяжелой атлетики в муниципальных образованиях Ханты-Мансийского автономного округа – Югры в 2014-2020 годах (по данным статотчета 5 – ФК, без учета ЦСПСКЮ и ЮКИОР)</vt:lpstr>
      <vt:lpstr>Тяжелая атлетика развивается  в 8 муниципальных образованиях  автономного округа:  </vt:lpstr>
      <vt:lpstr>Показатели развития тяжелой атлетики в 2014 - 2020 гг.</vt:lpstr>
      <vt:lpstr>Численность занимающихся по программе спортивной подготовки</vt:lpstr>
      <vt:lpstr>Количество занимающихся, имеющих спортивные звания  и спортивные разряды, из общей численности</vt:lpstr>
      <vt:lpstr>Тренерский состав и образовательный уровень</vt:lpstr>
      <vt:lpstr>Квалификационный уровень тренеров</vt:lpstr>
      <vt:lpstr>Результаты выступления на всероссийских соревнованиях</vt:lpstr>
      <vt:lpstr>Результаты выступления на международных соревнованиях</vt:lpstr>
      <vt:lpstr>Кандидаты, состоящие в списках спортивных сборных команд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dc:creator>Костромкина Анна Олеговна</dc:creator>
  <cp:lastModifiedBy>Костромкина Анна Олеговна</cp:lastModifiedBy>
  <cp:revision>80</cp:revision>
  <dcterms:modified xsi:type="dcterms:W3CDTF">2021-07-12T11:04:43Z</dcterms:modified>
</cp:coreProperties>
</file>