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sldIdLst>
    <p:sldId id="256" r:id="rId2"/>
    <p:sldId id="265" r:id="rId3"/>
    <p:sldId id="258" r:id="rId4"/>
    <p:sldId id="267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0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40960424595681E-2"/>
          <c:y val="5.7156056435918534E-2"/>
          <c:w val="0.77873724117818965"/>
          <c:h val="0.85159136298728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8871884253052987E-2"/>
                  <c:y val="-2.6145658492820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9</c:v>
                </c:pt>
                <c:pt idx="2">
                  <c:v>3678</c:v>
                </c:pt>
                <c:pt idx="3">
                  <c:v>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A-4CC9-B56D-41ECA2E386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8</c:v>
                </c:pt>
                <c:pt idx="2">
                  <c:v>3612</c:v>
                </c:pt>
                <c:pt idx="3">
                  <c:v>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A-4CC9-B56D-41ECA2E386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8067336163239672E-3"/>
                  <c:y val="-1.8301960944974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A-4CC9-B56D-41ECA2E38627}"/>
                </c:ext>
              </c:extLst>
            </c:dLbl>
            <c:dLbl>
              <c:idx val="3"/>
              <c:layout>
                <c:manualLayout>
                  <c:x val="-5.8067336163239811E-3"/>
                  <c:y val="-5.2291316985640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</c:v>
                </c:pt>
                <c:pt idx="2">
                  <c:v>3671</c:v>
                </c:pt>
                <c:pt idx="3">
                  <c:v>1136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5A-4CC9-B56D-41ECA2E386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7101004244859483E-3"/>
                  <c:y val="7.8436975478460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</c:v>
                </c:pt>
                <c:pt idx="1">
                  <c:v>1</c:v>
                </c:pt>
                <c:pt idx="2">
                  <c:v>3639</c:v>
                </c:pt>
                <c:pt idx="3">
                  <c:v>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5A-4CC9-B56D-41ECA2E386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7.2584170204049534E-3"/>
                  <c:y val="5.229131698564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5A-4CC9-B56D-41ECA2E38627}"/>
                </c:ext>
              </c:extLst>
            </c:dLbl>
            <c:dLbl>
              <c:idx val="3"/>
              <c:layout>
                <c:manualLayout>
                  <c:x val="0"/>
                  <c:y val="-1.04582633971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</c:v>
                </c:pt>
                <c:pt idx="1">
                  <c:v>2</c:v>
                </c:pt>
                <c:pt idx="2">
                  <c:v>3348</c:v>
                </c:pt>
                <c:pt idx="3">
                  <c:v>1864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5A-4CC9-B56D-41ECA2E3862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516834040809912E-3"/>
                  <c:y val="1.04582633971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5A-4CC9-B56D-41ECA2E38627}"/>
                </c:ext>
              </c:extLst>
            </c:dLbl>
            <c:dLbl>
              <c:idx val="3"/>
              <c:layout>
                <c:manualLayout>
                  <c:x val="1.4516834040809912E-3"/>
                  <c:y val="-1.5687395095692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23</c:v>
                </c:pt>
                <c:pt idx="1">
                  <c:v>2</c:v>
                </c:pt>
                <c:pt idx="2">
                  <c:v>3131</c:v>
                </c:pt>
                <c:pt idx="3">
                  <c:v>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05A-4CC9-B56D-41ECA2E3862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7581984677538824E-2"/>
                  <c:y val="2.353109264353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5A-4CC9-B56D-41ECA2E38627}"/>
                </c:ext>
              </c:extLst>
            </c:dLbl>
            <c:dLbl>
              <c:idx val="3"/>
              <c:layout>
                <c:manualLayout>
                  <c:x val="1.8871884253052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5A-4CC9-B56D-41ECA2E38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24</c:v>
                </c:pt>
                <c:pt idx="1">
                  <c:v>2</c:v>
                </c:pt>
                <c:pt idx="2">
                  <c:v>3307</c:v>
                </c:pt>
                <c:pt idx="3">
                  <c:v>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05A-4CC9-B56D-41ECA2E38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57728"/>
        <c:axId val="100859264"/>
        <c:axId val="0"/>
      </c:bar3DChart>
      <c:catAx>
        <c:axId val="10085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00859264"/>
        <c:crosses val="autoZero"/>
        <c:auto val="1"/>
        <c:lblAlgn val="ctr"/>
        <c:lblOffset val="100"/>
        <c:noMultiLvlLbl val="0"/>
      </c:catAx>
      <c:valAx>
        <c:axId val="100859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08577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30267976184162154"/>
          <c:y val="3.496271567337525E-2"/>
          <c:w val="0.12379590291507173"/>
          <c:h val="0.50797452877597349"/>
        </c:manualLayout>
      </c:layout>
      <c:overlay val="0"/>
      <c:txPr>
        <a:bodyPr/>
        <a:lstStyle/>
        <a:p>
          <a:pPr>
            <a:defRPr sz="1400" b="1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6812709291144"/>
          <c:y val="6.4239740222615291E-2"/>
          <c:w val="0.75815082142510515"/>
          <c:h val="0.83259250290724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9855571603155202E-3"/>
                  <c:y val="9.104295210979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B2-4B67-9708-D65A33558450}"/>
                </c:ext>
              </c:extLst>
            </c:dLbl>
            <c:dLbl>
              <c:idx val="1"/>
              <c:layout>
                <c:manualLayout>
                  <c:x val="-3.1928374078654285E-3"/>
                  <c:y val="-3.82834743071665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B2-4B67-9708-D65A33558450}"/>
                </c:ext>
              </c:extLst>
            </c:dLbl>
            <c:dLbl>
              <c:idx val="2"/>
              <c:layout>
                <c:manualLayout>
                  <c:x val="-1.7412682743812768E-3"/>
                  <c:y val="-2.3635433542211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B2-4B67-9708-D65A33558450}"/>
                </c:ext>
              </c:extLst>
            </c:dLbl>
            <c:dLbl>
              <c:idx val="3"/>
              <c:layout>
                <c:manualLayout>
                  <c:x val="-2.4779805886777609E-3"/>
                  <c:y val="8.98324730088033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B2-4B67-9708-D65A33558450}"/>
                </c:ext>
              </c:extLst>
            </c:dLbl>
            <c:dLbl>
              <c:idx val="4"/>
              <c:layout>
                <c:manualLayout>
                  <c:x val="0"/>
                  <c:y val="8.0650242841996298E-4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B2-4B67-9708-D65A33558450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94E-3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928</c:v>
                </c:pt>
                <c:pt idx="1">
                  <c:v>663</c:v>
                </c:pt>
                <c:pt idx="2">
                  <c:v>238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B2-4B67-9708-D65A33558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6309335392604E-2"/>
                  <c:y val="3.3263302419134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B2-4B67-9708-D65A33558450}"/>
                </c:ext>
              </c:extLst>
            </c:dLbl>
            <c:dLbl>
              <c:idx val="1"/>
              <c:layout>
                <c:manualLayout>
                  <c:x val="1.2945169115999862E-2"/>
                  <c:y val="6.9393201750384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B2-4B67-9708-D65A33558450}"/>
                </c:ext>
              </c:extLst>
            </c:dLbl>
            <c:dLbl>
              <c:idx val="2"/>
              <c:layout>
                <c:manualLayout>
                  <c:x val="7.0905145329936544E-3"/>
                  <c:y val="1.1120654918939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B2-4B67-9708-D65A33558450}"/>
                </c:ext>
              </c:extLst>
            </c:dLbl>
            <c:dLbl>
              <c:idx val="3"/>
              <c:layout>
                <c:manualLayout>
                  <c:x val="2.2520814799977642E-3"/>
                  <c:y val="7.093969845644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B2-4B67-9708-D65A33558450}"/>
                </c:ext>
              </c:extLst>
            </c:dLbl>
            <c:dLbl>
              <c:idx val="4"/>
              <c:layout>
                <c:manualLayout>
                  <c:x val="4.8894607817299819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B2-4B67-9708-D65A33558450}"/>
                </c:ext>
              </c:extLst>
            </c:dLbl>
            <c:dLbl>
              <c:idx val="5"/>
              <c:layout>
                <c:manualLayout>
                  <c:x val="3.3419847105391645E-3"/>
                  <c:y val="-6.651590683472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718</c:v>
                </c:pt>
                <c:pt idx="1">
                  <c:v>490</c:v>
                </c:pt>
                <c:pt idx="2">
                  <c:v>183</c:v>
                </c:pt>
                <c:pt idx="3">
                  <c:v>37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7B2-4B67-9708-D65A33558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659227298970428E-3"/>
                  <c:y val="5.09479046275123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B2-4B67-9708-D65A33558450}"/>
                </c:ext>
              </c:extLst>
            </c:dLbl>
            <c:dLbl>
              <c:idx val="1"/>
              <c:layout>
                <c:manualLayout>
                  <c:x val="2.7329613649485214E-3"/>
                  <c:y val="1.473281575678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B2-4B67-9708-D65A33558450}"/>
                </c:ext>
              </c:extLst>
            </c:dLbl>
            <c:dLbl>
              <c:idx val="2"/>
              <c:layout>
                <c:manualLayout>
                  <c:x val="-1.28736709708653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B2-4B67-9708-D65A33558450}"/>
                </c:ext>
              </c:extLst>
            </c:dLbl>
            <c:dLbl>
              <c:idx val="3"/>
              <c:layout>
                <c:manualLayout>
                  <c:x val="3.8620481148724825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B2-4B67-9708-D65A33558450}"/>
                </c:ext>
              </c:extLst>
            </c:dLbl>
            <c:dLbl>
              <c:idx val="4"/>
              <c:layout>
                <c:manualLayout>
                  <c:x val="5.1494733736324383E-3"/>
                  <c:y val="-2.122483903116207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7B2-4B67-9708-D65A33558450}"/>
                </c:ext>
              </c:extLst>
            </c:dLbl>
            <c:dLbl>
              <c:idx val="5"/>
              <c:layout>
                <c:manualLayout>
                  <c:x val="3.8621012912597153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1136</c:v>
                </c:pt>
                <c:pt idx="1">
                  <c:v>664</c:v>
                </c:pt>
                <c:pt idx="2">
                  <c:v>428</c:v>
                </c:pt>
                <c:pt idx="3">
                  <c:v>30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7B2-4B67-9708-D65A335584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8620481148724825E-3"/>
                  <c:y val="1.842622793155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B2-4B67-9708-D65A33558450}"/>
                </c:ext>
              </c:extLst>
            </c:dLbl>
            <c:dLbl>
              <c:idx val="1"/>
              <c:layout>
                <c:manualLayout>
                  <c:x val="-9.0116710470936629E-3"/>
                  <c:y val="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B2-4B67-9708-D65A33558450}"/>
                </c:ext>
              </c:extLst>
            </c:dLbl>
            <c:dLbl>
              <c:idx val="2"/>
              <c:layout>
                <c:manualLayout>
                  <c:x val="-4.4741158086259994E-3"/>
                  <c:y val="1.188818986945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7B2-4B67-9708-D65A33558450}"/>
                </c:ext>
              </c:extLst>
            </c:dLbl>
            <c:dLbl>
              <c:idx val="3"/>
              <c:layout>
                <c:manualLayout>
                  <c:x val="2.5747341941730752E-3"/>
                  <c:y val="1.137866401941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B2-4B67-9708-D65A33558450}"/>
                </c:ext>
              </c:extLst>
            </c:dLbl>
            <c:dLbl>
              <c:idx val="4"/>
              <c:layout>
                <c:manualLayout>
                  <c:x val="3.8621012912596294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7B2-4B67-9708-D65A33558450}"/>
                </c:ext>
              </c:extLst>
            </c:dLbl>
            <c:dLbl>
              <c:idx val="5"/>
              <c:layout>
                <c:manualLayout>
                  <c:x val="5.1494683883461893E-3"/>
                  <c:y val="2.844666004852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1753</c:v>
                </c:pt>
                <c:pt idx="1">
                  <c:v>1029</c:v>
                </c:pt>
                <c:pt idx="2">
                  <c:v>703</c:v>
                </c:pt>
                <c:pt idx="3">
                  <c:v>15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7B2-4B67-9708-D65A3355845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3.1868043805697629E-3"/>
                  <c:y val="-2.207880716404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B2-4B67-9708-D65A33558450}"/>
                </c:ext>
              </c:extLst>
            </c:dLbl>
            <c:dLbl>
              <c:idx val="2"/>
              <c:layout>
                <c:manualLayout>
                  <c:x val="4.5163469996958444E-3"/>
                  <c:y val="1.095400676873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7B2-4B67-9708-D65A33558450}"/>
                </c:ext>
              </c:extLst>
            </c:dLbl>
            <c:dLbl>
              <c:idx val="3"/>
              <c:layout>
                <c:manualLayout>
                  <c:x val="2.5747341941731671E-3"/>
                  <c:y val="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7B2-4B67-9708-D65A33558450}"/>
                </c:ext>
              </c:extLst>
            </c:dLbl>
            <c:dLbl>
              <c:idx val="4"/>
              <c:layout>
                <c:manualLayout>
                  <c:x val="2.8912998737844098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1864</c:v>
                </c:pt>
                <c:pt idx="1">
                  <c:v>1182</c:v>
                </c:pt>
                <c:pt idx="2">
                  <c:v>660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7B2-4B67-9708-D65A3355845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6827647565571306E-3"/>
                  <c:y val="1.294963909482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7B2-4B67-9708-D65A33558450}"/>
                </c:ext>
              </c:extLst>
            </c:dLbl>
            <c:dLbl>
              <c:idx val="1"/>
              <c:layout>
                <c:manualLayout>
                  <c:x val="7.7242025825191738E-3"/>
                  <c:y val="-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7B2-4B67-9708-D65A33558450}"/>
                </c:ext>
              </c:extLst>
            </c:dLbl>
            <c:dLbl>
              <c:idx val="2"/>
              <c:layout>
                <c:manualLayout>
                  <c:x val="-3.028465871733848E-3"/>
                  <c:y val="-9.65193932240819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7B2-4B67-9708-D65A33558450}"/>
                </c:ext>
              </c:extLst>
            </c:dLbl>
            <c:dLbl>
              <c:idx val="3"/>
              <c:layout>
                <c:manualLayout>
                  <c:x val="5.1493670208581886E-3"/>
                  <c:y val="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7B2-4B67-9708-D65A33558450}"/>
                </c:ext>
              </c:extLst>
            </c:dLbl>
            <c:dLbl>
              <c:idx val="4"/>
              <c:layout>
                <c:manualLayout>
                  <c:x val="5.1494733736323316E-3"/>
                  <c:y val="2.2076734425859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2012</c:v>
                </c:pt>
                <c:pt idx="1">
                  <c:v>1243</c:v>
                </c:pt>
                <c:pt idx="2">
                  <c:v>748</c:v>
                </c:pt>
                <c:pt idx="3">
                  <c:v>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7B2-4B67-9708-D65A3355845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282496844612897E-3"/>
                  <c:y val="5.2647549940553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7B2-4B67-9708-D65A33558450}"/>
                </c:ext>
              </c:extLst>
            </c:dLbl>
            <c:dLbl>
              <c:idx val="1"/>
              <c:layout>
                <c:manualLayout>
                  <c:x val="1.4456499368922049E-3"/>
                  <c:y val="-2.6323774970277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7B2-4B67-9708-D65A33558450}"/>
                </c:ext>
              </c:extLst>
            </c:dLbl>
            <c:dLbl>
              <c:idx val="2"/>
              <c:layout>
                <c:manualLayout>
                  <c:x val="7.2282496844612897E-3"/>
                  <c:y val="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7B2-4B67-9708-D65A33558450}"/>
                </c:ext>
              </c:extLst>
            </c:dLbl>
            <c:dLbl>
              <c:idx val="3"/>
              <c:layout>
                <c:manualLayout>
                  <c:x val="5.78259974756903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7B2-4B67-9708-D65A33558450}"/>
                </c:ext>
              </c:extLst>
            </c:dLbl>
            <c:dLbl>
              <c:idx val="4"/>
              <c:layout>
                <c:manualLayout>
                  <c:x val="4.3369498106766678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7B2-4B67-9708-D65A33558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2153</c:v>
                </c:pt>
                <c:pt idx="1">
                  <c:v>1385</c:v>
                </c:pt>
                <c:pt idx="2">
                  <c:v>737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7B2-4B67-9708-D65A33558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58784"/>
        <c:axId val="133160320"/>
        <c:axId val="0"/>
      </c:bar3DChart>
      <c:catAx>
        <c:axId val="13315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33160320"/>
        <c:crosses val="autoZero"/>
        <c:auto val="1"/>
        <c:lblAlgn val="ctr"/>
        <c:lblOffset val="100"/>
        <c:noMultiLvlLbl val="0"/>
      </c:catAx>
      <c:valAx>
        <c:axId val="133160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158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873118833790784"/>
          <c:y val="7.2405512157023996E-2"/>
          <c:w val="9.6076073514600402E-2"/>
          <c:h val="0.4737255896298262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7235298081633911E-2"/>
          <c:y val="2.5958578937238585E-2"/>
          <c:w val="0.79773433643984915"/>
          <c:h val="0.63551565475510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866627782638201E-3"/>
                  <c:y val="8.4178770352298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4-4AAB-A951-EDED20A0EDC6}"/>
                </c:ext>
              </c:extLst>
            </c:dLbl>
            <c:dLbl>
              <c:idx val="1"/>
              <c:layout>
                <c:manualLayout>
                  <c:x val="1.4456499368922578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814-4AAB-A951-EDED20A0EDC6}"/>
                </c:ext>
              </c:extLst>
            </c:dLbl>
            <c:dLbl>
              <c:idx val="2"/>
              <c:layout>
                <c:manualLayout>
                  <c:x val="0"/>
                  <c:y val="4.646197370871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4-4AAB-A951-EDED20A0EDC6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4-4AAB-A951-EDED20A0EDC6}"/>
                </c:ext>
              </c:extLst>
            </c:dLbl>
            <c:dLbl>
              <c:idx val="5"/>
              <c:layout>
                <c:manualLayout>
                  <c:x val="-3.2815115260417332E-3"/>
                  <c:y val="7.7741753263720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4-4AAB-A951-EDED20A0EDC6}"/>
                </c:ext>
              </c:extLst>
            </c:dLbl>
            <c:dLbl>
              <c:idx val="6"/>
              <c:layout>
                <c:manualLayout>
                  <c:x val="-2.0309674152781897E-3"/>
                  <c:y val="1.122410498989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636</c:v>
                </c:pt>
                <c:pt idx="1">
                  <c:v>0</c:v>
                </c:pt>
                <c:pt idx="2">
                  <c:v>1</c:v>
                </c:pt>
                <c:pt idx="3">
                  <c:v>11</c:v>
                </c:pt>
                <c:pt idx="4">
                  <c:v>35</c:v>
                </c:pt>
                <c:pt idx="5">
                  <c:v>30</c:v>
                </c:pt>
                <c:pt idx="6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14-4AAB-A951-EDED20A0ED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531747838582598E-4"/>
                  <c:y val="2.1621228314224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4-4AAB-A951-EDED20A0EDC6}"/>
                </c:ext>
              </c:extLst>
            </c:dLbl>
            <c:dLbl>
              <c:idx val="1"/>
              <c:layout>
                <c:manualLayout>
                  <c:x val="4.3369498106767468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814-4AAB-A951-EDED20A0EDC6}"/>
                </c:ext>
              </c:extLst>
            </c:dLbl>
            <c:dLbl>
              <c:idx val="2"/>
              <c:layout>
                <c:manualLayout>
                  <c:x val="2.8912998737845156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814-4AAB-A951-EDED20A0EDC6}"/>
                </c:ext>
              </c:extLst>
            </c:dLbl>
            <c:dLbl>
              <c:idx val="3"/>
              <c:layout>
                <c:manualLayout>
                  <c:x val="3.2815115260417332E-3"/>
                  <c:y val="1.242037269724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4-4AAB-A951-EDED20A0EDC6}"/>
                </c:ext>
              </c:extLst>
            </c:dLbl>
            <c:dLbl>
              <c:idx val="4"/>
              <c:layout>
                <c:manualLayout>
                  <c:x val="3.086419753086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4-4AAB-A951-EDED20A0EDC6}"/>
                </c:ext>
              </c:extLst>
            </c:dLbl>
            <c:dLbl>
              <c:idx val="5"/>
              <c:layout>
                <c:manualLayout>
                  <c:x val="1.9510582612850265E-4"/>
                  <c:y val="1.803242519219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4-4AAB-A951-EDED20A0EDC6}"/>
                </c:ext>
              </c:extLst>
            </c:dLbl>
            <c:dLbl>
              <c:idx val="6"/>
              <c:layout>
                <c:manualLayout>
                  <c:x val="4.8776456532141562E-4"/>
                  <c:y val="1.2420372697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579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47</c:v>
                </c:pt>
                <c:pt idx="5">
                  <c:v>21</c:v>
                </c:pt>
                <c:pt idx="6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14-4AAB-A951-EDED20A0ED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0442910714838607E-3"/>
                  <c:y val="3.4499296635272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14-4AAB-A951-EDED20A0EDC6}"/>
                </c:ext>
              </c:extLst>
            </c:dLbl>
            <c:dLbl>
              <c:idx val="1"/>
              <c:layout>
                <c:manualLayout>
                  <c:x val="1.4456499368922049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814-4AAB-A951-EDED20A0EDC6}"/>
                </c:ext>
              </c:extLst>
            </c:dLbl>
            <c:dLbl>
              <c:idx val="2"/>
              <c:layout>
                <c:manualLayout>
                  <c:x val="-1.4456499368922578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814-4AAB-A951-EDED20A0EDC6}"/>
                </c:ext>
              </c:extLst>
            </c:dLbl>
            <c:dLbl>
              <c:idx val="3"/>
              <c:layout>
                <c:manualLayout>
                  <c:x val="4.8247143759982949E-3"/>
                  <c:y val="1.1224104989899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14-4AAB-A951-EDED20A0EDC6}"/>
                </c:ext>
              </c:extLst>
            </c:dLbl>
            <c:dLbl>
              <c:idx val="4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14-4AAB-A951-EDED20A0EDC6}"/>
                </c:ext>
              </c:extLst>
            </c:dLbl>
            <c:dLbl>
              <c:idx val="5"/>
              <c:layout>
                <c:manualLayout>
                  <c:x val="1.9334145022136735E-3"/>
                  <c:y val="4.0022939548187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722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16</c:v>
                </c:pt>
                <c:pt idx="5">
                  <c:v>29</c:v>
                </c:pt>
                <c:pt idx="6">
                  <c:v>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814-4AAB-A951-EDED20A0EDC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6429322060754638E-3"/>
                  <c:y val="9.658551240785452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14-4AAB-A951-EDED20A0EDC6}"/>
                </c:ext>
              </c:extLst>
            </c:dLbl>
            <c:dLbl>
              <c:idx val="1"/>
              <c:layout>
                <c:manualLayout>
                  <c:x val="4.3369498106767736E-3"/>
                  <c:y val="4.968149078897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814-4AAB-A951-EDED20A0EDC6}"/>
                </c:ext>
              </c:extLst>
            </c:dLbl>
            <c:dLbl>
              <c:idx val="2"/>
              <c:layout>
                <c:manualLayout>
                  <c:x val="1.4456499368922578E-3"/>
                  <c:y val="4.968149078897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814-4AAB-A951-EDED20A0EDC6}"/>
                </c:ext>
              </c:extLst>
            </c:dLbl>
            <c:dLbl>
              <c:idx val="3"/>
              <c:layout>
                <c:manualLayout>
                  <c:x val="4.629629629629701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14-4AAB-A951-EDED20A0EDC6}"/>
                </c:ext>
              </c:extLst>
            </c:dLbl>
            <c:dLbl>
              <c:idx val="4"/>
              <c:layout>
                <c:manualLayout>
                  <c:x val="3.0864197530864326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14-4AAB-A951-EDED20A0EDC6}"/>
                </c:ext>
              </c:extLst>
            </c:dLbl>
            <c:dLbl>
              <c:idx val="5"/>
              <c:layout>
                <c:manualLayout>
                  <c:x val="1.5432098765432146E-3"/>
                  <c:y val="1.122413064357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14-4AAB-A951-EDED20A0EDC6}"/>
                </c:ext>
              </c:extLst>
            </c:dLbl>
            <c:dLbl>
              <c:idx val="6"/>
              <c:layout>
                <c:manualLayout>
                  <c:x val="-6.5453792930111592E-3"/>
                  <c:y val="6.439034160523407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783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31</c:v>
                </c:pt>
                <c:pt idx="5">
                  <c:v>11</c:v>
                </c:pt>
                <c:pt idx="6">
                  <c:v>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814-4AAB-A951-EDED20A0ED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3369498106767736E-3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814-4AAB-A951-EDED20A0EDC6}"/>
                </c:ext>
              </c:extLst>
            </c:dLbl>
            <c:dLbl>
              <c:idx val="1"/>
              <c:layout>
                <c:manualLayout>
                  <c:x val="-5.3006552016504004E-17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814-4AAB-A951-EDED20A0EDC6}"/>
                </c:ext>
              </c:extLst>
            </c:dLbl>
            <c:dLbl>
              <c:idx val="2"/>
              <c:layout>
                <c:manualLayout>
                  <c:x val="-1.4456499368922578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814-4AAB-A951-EDED20A0EDC6}"/>
                </c:ext>
              </c:extLst>
            </c:dLbl>
            <c:dLbl>
              <c:idx val="3"/>
              <c:layout>
                <c:manualLayout>
                  <c:x val="2.8912998737844098E-3"/>
                  <c:y val="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814-4AAB-A951-EDED20A0EDC6}"/>
                </c:ext>
              </c:extLst>
            </c:dLbl>
            <c:dLbl>
              <c:idx val="4"/>
              <c:layout>
                <c:manualLayout>
                  <c:x val="3.0864197530864283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14-4AAB-A951-EDED20A0EDC6}"/>
                </c:ext>
              </c:extLst>
            </c:dLbl>
            <c:dLbl>
              <c:idx val="5"/>
              <c:layout>
                <c:manualLayout>
                  <c:x val="1.4456499368922578E-3"/>
                  <c:y val="3.7718813715533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814-4AAB-A951-EDED20A0EDC6}"/>
                </c:ext>
              </c:extLst>
            </c:dLbl>
            <c:dLbl>
              <c:idx val="6"/>
              <c:layout>
                <c:manualLayout>
                  <c:x val="-4.3369498106768795E-3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871</c:v>
                </c:pt>
                <c:pt idx="1">
                  <c:v>0</c:v>
                </c:pt>
                <c:pt idx="2">
                  <c:v>1</c:v>
                </c:pt>
                <c:pt idx="3">
                  <c:v>5</c:v>
                </c:pt>
                <c:pt idx="4">
                  <c:v>14</c:v>
                </c:pt>
                <c:pt idx="5">
                  <c:v>12</c:v>
                </c:pt>
                <c:pt idx="6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814-4AAB-A951-EDED20A0EDC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8912998737845156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814-4AAB-A951-EDED20A0EDC6}"/>
                </c:ext>
              </c:extLst>
            </c:dLbl>
            <c:dLbl>
              <c:idx val="2"/>
              <c:layout>
                <c:manualLayout>
                  <c:x val="-5.3006552016504004E-17"/>
                  <c:y val="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814-4AAB-A951-EDED20A0EDC6}"/>
                </c:ext>
              </c:extLst>
            </c:dLbl>
            <c:dLbl>
              <c:idx val="3"/>
              <c:layout>
                <c:manualLayout>
                  <c:x val="-1.4456499368923638E-3"/>
                  <c:y val="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814-4AAB-A951-EDED20A0EDC6}"/>
                </c:ext>
              </c:extLst>
            </c:dLbl>
            <c:dLbl>
              <c:idx val="4"/>
              <c:layout>
                <c:manualLayout>
                  <c:x val="2.9265873919291299E-4"/>
                  <c:y val="-1.73885217761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814-4AAB-A951-EDED20A0EDC6}"/>
                </c:ext>
              </c:extLst>
            </c:dLbl>
            <c:dLbl>
              <c:idx val="5"/>
              <c:layout>
                <c:manualLayout>
                  <c:x val="4.4345027237410782E-3"/>
                  <c:y val="-1.1962677073439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945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14</c:v>
                </c:pt>
                <c:pt idx="5">
                  <c:v>42</c:v>
                </c:pt>
                <c:pt idx="6">
                  <c:v>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814-4AAB-A951-EDED20A0EDC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93719823480398E-2"/>
                  <c:y val="9.0619821584769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814-4AAB-A951-EDED20A0EDC6}"/>
                </c:ext>
              </c:extLst>
            </c:dLbl>
            <c:dLbl>
              <c:idx val="1"/>
              <c:layout>
                <c:manualLayout>
                  <c:x val="6.8287039145013037E-4"/>
                  <c:y val="1.20984209892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814-4AAB-A951-EDED20A0EDC6}"/>
                </c:ext>
              </c:extLst>
            </c:dLbl>
            <c:dLbl>
              <c:idx val="2"/>
              <c:layout>
                <c:manualLayout>
                  <c:x val="-1.3482108545316458E-3"/>
                  <c:y val="1.242037269724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814-4AAB-A951-EDED20A0EDC6}"/>
                </c:ext>
              </c:extLst>
            </c:dLbl>
            <c:dLbl>
              <c:idx val="3"/>
              <c:layout>
                <c:manualLayout>
                  <c:x val="0"/>
                  <c:y val="1.49044472366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814-4AAB-A951-EDED20A0EDC6}"/>
                </c:ext>
              </c:extLst>
            </c:dLbl>
            <c:dLbl>
              <c:idx val="4"/>
              <c:layout>
                <c:manualLayout>
                  <c:x val="-6.6522663237782327E-4"/>
                  <c:y val="2.2536619561832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397015085755501E-2"/>
                      <c:h val="4.78309530552943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3814-4AAB-A951-EDED20A0EDC6}"/>
                </c:ext>
              </c:extLst>
            </c:dLbl>
            <c:dLbl>
              <c:idx val="5"/>
              <c:layout>
                <c:manualLayout>
                  <c:x val="9.2592592592592622E-3"/>
                  <c:y val="8.4180979826834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814-4AAB-A951-EDED20A0EDC6}"/>
                </c:ext>
              </c:extLst>
            </c:dLbl>
            <c:dLbl>
              <c:idx val="6"/>
              <c:layout>
                <c:manualLayout>
                  <c:x val="1.5902149305814836E-2"/>
                  <c:y val="7.4522236183459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814-4AAB-A951-EDED20A0E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829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14</c:v>
                </c:pt>
                <c:pt idx="5">
                  <c:v>23</c:v>
                </c:pt>
                <c:pt idx="6">
                  <c:v>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814-4AAB-A951-EDED20A0E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729088"/>
        <c:axId val="141890688"/>
        <c:axId val="0"/>
      </c:bar3DChart>
      <c:catAx>
        <c:axId val="13472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141890688"/>
        <c:crosses val="autoZero"/>
        <c:auto val="1"/>
        <c:lblAlgn val="ctr"/>
        <c:lblOffset val="100"/>
        <c:noMultiLvlLbl val="0"/>
      </c:catAx>
      <c:valAx>
        <c:axId val="141890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472908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9463351803246816"/>
          <c:y val="7.0275209938746766E-2"/>
          <c:w val="9.6107222708272599E-2"/>
          <c:h val="0.5563980527459018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1174186474727E-2"/>
          <c:y val="3.6950703653159623E-3"/>
          <c:w val="0.75815082142510515"/>
          <c:h val="0.83259250290724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9855571603155202E-3"/>
                  <c:y val="9.104295210979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5C-41DB-AB08-3D6B9F429FEC}"/>
                </c:ext>
              </c:extLst>
            </c:dLbl>
            <c:dLbl>
              <c:idx val="1"/>
              <c:layout>
                <c:manualLayout>
                  <c:x val="-3.1928374078654285E-3"/>
                  <c:y val="-3.828347430716653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C-41DB-AB08-3D6B9F429FEC}"/>
                </c:ext>
              </c:extLst>
            </c:dLbl>
            <c:dLbl>
              <c:idx val="2"/>
              <c:layout>
                <c:manualLayout>
                  <c:x val="-2.9561833748896591E-4"/>
                  <c:y val="8.165966633889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C-41DB-AB08-3D6B9F429FEC}"/>
                </c:ext>
              </c:extLst>
            </c:dLbl>
            <c:dLbl>
              <c:idx val="3"/>
              <c:layout>
                <c:manualLayout>
                  <c:x val="4.7502690957835813E-3"/>
                  <c:y val="1.406021221522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C-41DB-AB08-3D6B9F429FEC}"/>
                </c:ext>
              </c:extLst>
            </c:dLbl>
            <c:dLbl>
              <c:idx val="4"/>
              <c:layout>
                <c:manualLayout>
                  <c:x val="0"/>
                  <c:y val="8.0650242841996298E-4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5C-41DB-AB08-3D6B9F429FEC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94E-3"/>
                </c:manualLayout>
              </c:layout>
              <c:spPr/>
              <c:txPr>
                <a:bodyPr/>
                <a:lstStyle/>
                <a:p>
                  <a:pPr>
                    <a:defRPr sz="1050" b="1" i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</c:v>
                </c:pt>
                <c:pt idx="1">
                  <c:v>64</c:v>
                </c:pt>
                <c:pt idx="2">
                  <c:v>53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5C-41DB-AB08-3D6B9F429F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435437956802615E-3"/>
                  <c:y val="3.3263302419134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C-41DB-AB08-3D6B9F429FEC}"/>
                </c:ext>
              </c:extLst>
            </c:dLbl>
            <c:dLbl>
              <c:idx val="1"/>
              <c:layout>
                <c:manualLayout>
                  <c:x val="2.8256195577540566E-3"/>
                  <c:y val="4.3069426780109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5C-41DB-AB08-3D6B9F429FEC}"/>
                </c:ext>
              </c:extLst>
            </c:dLbl>
            <c:dLbl>
              <c:idx val="2"/>
              <c:layout>
                <c:manualLayout>
                  <c:x val="4.1992146592090863E-3"/>
                  <c:y val="3.2235224278561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C-41DB-AB08-3D6B9F429FEC}"/>
                </c:ext>
              </c:extLst>
            </c:dLbl>
            <c:dLbl>
              <c:idx val="3"/>
              <c:layout>
                <c:manualLayout>
                  <c:x val="2.2520814799977642E-3"/>
                  <c:y val="7.093969845644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5C-41DB-AB08-3D6B9F429FEC}"/>
                </c:ext>
              </c:extLst>
            </c:dLbl>
            <c:dLbl>
              <c:idx val="4"/>
              <c:layout>
                <c:manualLayout>
                  <c:x val="4.8894607817299819E-3"/>
                  <c:y val="1.4015019836505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5C-41DB-AB08-3D6B9F429FEC}"/>
                </c:ext>
              </c:extLst>
            </c:dLbl>
            <c:dLbl>
              <c:idx val="5"/>
              <c:layout>
                <c:manualLayout>
                  <c:x val="3.3419556297023464E-3"/>
                  <c:y val="6.5102633704049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88</c:v>
                </c:pt>
                <c:pt idx="1">
                  <c:v>52</c:v>
                </c:pt>
                <c:pt idx="2">
                  <c:v>43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5C-41DB-AB08-3D6B9F429F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659227298970428E-3"/>
                  <c:y val="5.09479046275123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5C-41DB-AB08-3D6B9F429FEC}"/>
                </c:ext>
              </c:extLst>
            </c:dLbl>
            <c:dLbl>
              <c:idx val="1"/>
              <c:layout>
                <c:manualLayout>
                  <c:x val="2.7329613649485214E-3"/>
                  <c:y val="6.8356832657067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5C-41DB-AB08-3D6B9F429FEC}"/>
                </c:ext>
              </c:extLst>
            </c:dLbl>
            <c:dLbl>
              <c:idx val="2"/>
              <c:layout>
                <c:manualLayout>
                  <c:x val="-1.28736709708653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5C-41DB-AB08-3D6B9F429FEC}"/>
                </c:ext>
              </c:extLst>
            </c:dLbl>
            <c:dLbl>
              <c:idx val="3"/>
              <c:layout>
                <c:manualLayout>
                  <c:x val="3.8620481148724825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5C-41DB-AB08-3D6B9F429FEC}"/>
                </c:ext>
              </c:extLst>
            </c:dLbl>
            <c:dLbl>
              <c:idx val="4"/>
              <c:layout>
                <c:manualLayout>
                  <c:x val="3.7038234367401802E-3"/>
                  <c:y val="-2.8446258873392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5C-41DB-AB08-3D6B9F429FEC}"/>
                </c:ext>
              </c:extLst>
            </c:dLbl>
            <c:dLbl>
              <c:idx val="5"/>
              <c:layout>
                <c:manualLayout>
                  <c:x val="3.8620481148723762E-3"/>
                  <c:y val="-4.24496780623145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99</c:v>
                </c:pt>
                <c:pt idx="1">
                  <c:v>55</c:v>
                </c:pt>
                <c:pt idx="2">
                  <c:v>47</c:v>
                </c:pt>
                <c:pt idx="3">
                  <c:v>5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5C-41DB-AB08-3D6B9F429F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662015695887938E-3"/>
                  <c:y val="-2.6327920446650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5C-41DB-AB08-3D6B9F429FEC}"/>
                </c:ext>
              </c:extLst>
            </c:dLbl>
            <c:dLbl>
              <c:idx val="1"/>
              <c:layout>
                <c:manualLayout>
                  <c:x val="5.4448640497139393E-3"/>
                  <c:y val="3.056874277650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5C-41DB-AB08-3D6B9F429FEC}"/>
                </c:ext>
              </c:extLst>
            </c:dLbl>
            <c:dLbl>
              <c:idx val="2"/>
              <c:layout>
                <c:manualLayout>
                  <c:x val="5.6454337496198055E-3"/>
                  <c:y val="1.1888189869450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5C-41DB-AB08-3D6B9F429FEC}"/>
                </c:ext>
              </c:extLst>
            </c:dLbl>
            <c:dLbl>
              <c:idx val="3"/>
              <c:layout>
                <c:manualLayout>
                  <c:x val="2.5747341941730752E-3"/>
                  <c:y val="1.137866401941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5C-41DB-AB08-3D6B9F429FEC}"/>
                </c:ext>
              </c:extLst>
            </c:dLbl>
            <c:dLbl>
              <c:idx val="4"/>
              <c:layout>
                <c:manualLayout>
                  <c:x val="3.8621012912596294E-3"/>
                  <c:y val="2.8446660048526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5C-41DB-AB08-3D6B9F429FEC}"/>
                </c:ext>
              </c:extLst>
            </c:dLbl>
            <c:dLbl>
              <c:idx val="5"/>
              <c:layout>
                <c:manualLayout>
                  <c:x val="-6.3312637393659352E-4"/>
                  <c:y val="2.8446258873393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87</c:v>
                </c:pt>
                <c:pt idx="1">
                  <c:v>59</c:v>
                </c:pt>
                <c:pt idx="2">
                  <c:v>45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55C-41DB-AB08-3D6B9F429FE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4870952407838113E-3"/>
                  <c:y val="8.3216292717061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5C-41DB-AB08-3D6B9F429FEC}"/>
                </c:ext>
              </c:extLst>
            </c:dLbl>
            <c:dLbl>
              <c:idx val="1"/>
              <c:layout>
                <c:manualLayout>
                  <c:x val="0"/>
                  <c:y val="-1.842664247919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55C-41DB-AB08-3D6B9F429FEC}"/>
                </c:ext>
              </c:extLst>
            </c:dLbl>
            <c:dLbl>
              <c:idx val="2"/>
              <c:layout>
                <c:manualLayout>
                  <c:x val="4.5163469996958444E-3"/>
                  <c:y val="1.095400676873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5C-41DB-AB08-3D6B9F429FEC}"/>
                </c:ext>
              </c:extLst>
            </c:dLbl>
            <c:dLbl>
              <c:idx val="3"/>
              <c:layout>
                <c:manualLayout>
                  <c:x val="2.5747341941731671E-3"/>
                  <c:y val="8.5339980145575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5C-41DB-AB08-3D6B9F429FEC}"/>
                </c:ext>
              </c:extLst>
            </c:dLbl>
            <c:dLbl>
              <c:idx val="4"/>
              <c:layout>
                <c:manualLayout>
                  <c:x val="2.8912998737844098E-3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83</c:v>
                </c:pt>
                <c:pt idx="1">
                  <c:v>60</c:v>
                </c:pt>
                <c:pt idx="2">
                  <c:v>48</c:v>
                </c:pt>
                <c:pt idx="3">
                  <c:v>7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55C-41DB-AB08-3D6B9F429FE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8824347385809592E-3"/>
                  <c:y val="1.294963909482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5C-41DB-AB08-3D6B9F429FEC}"/>
                </c:ext>
              </c:extLst>
            </c:dLbl>
            <c:dLbl>
              <c:idx val="1"/>
              <c:layout>
                <c:manualLayout>
                  <c:x val="9.1698599973408616E-3"/>
                  <c:y val="1.031726159779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5C-41DB-AB08-3D6B9F429FEC}"/>
                </c:ext>
              </c:extLst>
            </c:dLbl>
            <c:dLbl>
              <c:idx val="2"/>
              <c:layout>
                <c:manualLayout>
                  <c:x val="2.7541338758352366E-3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5C-41DB-AB08-3D6B9F429FEC}"/>
                </c:ext>
              </c:extLst>
            </c:dLbl>
            <c:dLbl>
              <c:idx val="3"/>
              <c:layout>
                <c:manualLayout>
                  <c:x val="5.1493670208581886E-3"/>
                  <c:y val="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55C-41DB-AB08-3D6B9F429FEC}"/>
                </c:ext>
              </c:extLst>
            </c:dLbl>
            <c:dLbl>
              <c:idx val="4"/>
              <c:layout>
                <c:manualLayout>
                  <c:x val="5.1494733736323316E-3"/>
                  <c:y val="2.2076734425859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80</c:v>
                </c:pt>
                <c:pt idx="1">
                  <c:v>58</c:v>
                </c:pt>
                <c:pt idx="2">
                  <c:v>48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55C-41DB-AB08-3D6B9F429FE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282496844612897E-3"/>
                  <c:y val="5.2647549940553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55C-41DB-AB08-3D6B9F429FEC}"/>
                </c:ext>
              </c:extLst>
            </c:dLbl>
            <c:dLbl>
              <c:idx val="1"/>
              <c:layout>
                <c:manualLayout>
                  <c:x val="4.3369498106767736E-3"/>
                  <c:y val="5.2647549940553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55C-41DB-AB08-3D6B9F429FEC}"/>
                </c:ext>
              </c:extLst>
            </c:dLbl>
            <c:dLbl>
              <c:idx val="2"/>
              <c:layout>
                <c:manualLayout>
                  <c:x val="7.2282496844612897E-3"/>
                  <c:y val="1.316188748513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55C-41DB-AB08-3D6B9F429FEC}"/>
                </c:ext>
              </c:extLst>
            </c:dLbl>
            <c:dLbl>
              <c:idx val="3"/>
              <c:layout>
                <c:manualLayout>
                  <c:x val="5.78259974756903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55C-41DB-AB08-3D6B9F429FEC}"/>
                </c:ext>
              </c:extLst>
            </c:dLbl>
            <c:dLbl>
              <c:idx val="4"/>
              <c:layout>
                <c:manualLayout>
                  <c:x val="4.3369498106766678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55C-41DB-AB08-3D6B9F429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72</c:v>
                </c:pt>
                <c:pt idx="1">
                  <c:v>52</c:v>
                </c:pt>
                <c:pt idx="2">
                  <c:v>46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855C-41DB-AB08-3D6B9F429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158784"/>
        <c:axId val="133160320"/>
        <c:axId val="0"/>
      </c:bar3DChart>
      <c:catAx>
        <c:axId val="13315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133160320"/>
        <c:crosses val="autoZero"/>
        <c:auto val="1"/>
        <c:lblAlgn val="ctr"/>
        <c:lblOffset val="100"/>
        <c:noMultiLvlLbl val="0"/>
      </c:catAx>
      <c:valAx>
        <c:axId val="133160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315878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873118833790784"/>
          <c:y val="7.2405512157023996E-2"/>
          <c:w val="9.6076073514600402E-2"/>
          <c:h val="0.4737255896298262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64020122484723E-2"/>
          <c:y val="5.2324056313111746E-2"/>
          <c:w val="0.93206486341985062"/>
          <c:h val="0.71266880434338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6033245850643193E-4"/>
                  <c:y val="1.479168981224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2C-4CAC-B91A-400DA136D5D1}"/>
                </c:ext>
              </c:extLst>
            </c:dLbl>
            <c:dLbl>
              <c:idx val="1"/>
              <c:layout>
                <c:manualLayout>
                  <c:x val="-3.7245406248119143E-4"/>
                  <c:y val="-6.372625263859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2C-4CAC-B91A-400DA136D5D1}"/>
                </c:ext>
              </c:extLst>
            </c:dLbl>
            <c:dLbl>
              <c:idx val="2"/>
              <c:layout>
                <c:manualLayout>
                  <c:x val="-6.4478263799469075E-3"/>
                  <c:y val="1.1134503573676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2C-4CAC-B91A-400DA136D5D1}"/>
                </c:ext>
              </c:extLst>
            </c:dLbl>
            <c:dLbl>
              <c:idx val="3"/>
              <c:layout>
                <c:manualLayout>
                  <c:x val="-3.9467381584195561E-3"/>
                  <c:y val="1.7439173425174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2C-4CAC-B91A-400DA136D5D1}"/>
                </c:ext>
              </c:extLst>
            </c:dLbl>
            <c:dLbl>
              <c:idx val="4"/>
              <c:layout>
                <c:manualLayout>
                  <c:x val="-2.3059823953987956E-3"/>
                  <c:y val="1.479168981224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</c:v>
                </c:pt>
                <c:pt idx="2">
                  <c:v>16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2C-4CAC-B91A-400DA136D5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4.7012080624921456E-4"/>
                  <c:y val="1.840332555641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2C-4CAC-B91A-400DA136D5D1}"/>
                </c:ext>
              </c:extLst>
            </c:dLbl>
            <c:dLbl>
              <c:idx val="1"/>
              <c:layout>
                <c:manualLayout>
                  <c:x val="2.1285203283423881E-3"/>
                  <c:y val="5.2490464022516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2C-4CAC-B91A-400DA136D5D1}"/>
                </c:ext>
              </c:extLst>
            </c:dLbl>
            <c:dLbl>
              <c:idx val="2"/>
              <c:layout>
                <c:manualLayout>
                  <c:x val="-3.6540794192265903E-3"/>
                  <c:y val="4.0673258526829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2C-4CAC-B91A-400DA136D5D1}"/>
                </c:ext>
              </c:extLst>
            </c:dLbl>
            <c:dLbl>
              <c:idx val="3"/>
              <c:layout>
                <c:manualLayout>
                  <c:x val="-2.3059823953986897E-3"/>
                  <c:y val="9.5998592748952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2C-4CAC-B91A-400DA136D5D1}"/>
                </c:ext>
              </c:extLst>
            </c:dLbl>
            <c:dLbl>
              <c:idx val="4"/>
              <c:layout>
                <c:manualLayout>
                  <c:x val="5.8531747838582598E-4"/>
                  <c:y val="5.1125800836944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2</c:v>
                </c:pt>
                <c:pt idx="2">
                  <c:v>7</c:v>
                </c:pt>
                <c:pt idx="3">
                  <c:v>12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2C-4CAC-B91A-400DA136D5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2.8912998737845156E-3"/>
                  <c:y val="-4.7031811280228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32C-4CAC-B91A-400DA136D5D1}"/>
                </c:ext>
              </c:extLst>
            </c:dLbl>
            <c:dLbl>
              <c:idx val="2"/>
              <c:layout>
                <c:manualLayout>
                  <c:x val="0"/>
                  <c:y val="1.194046465519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2C-4CAC-B91A-400DA136D5D1}"/>
                </c:ext>
              </c:extLst>
            </c:dLbl>
            <c:dLbl>
              <c:idx val="3"/>
              <c:layout>
                <c:manualLayout>
                  <c:x val="7.6184613367184005E-3"/>
                  <c:y val="1.023589971484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2C-4CAC-B91A-400DA136D5D1}"/>
                </c:ext>
              </c:extLst>
            </c:dLbl>
            <c:dLbl>
              <c:idx val="4"/>
              <c:layout>
                <c:manualLayout>
                  <c:x val="1.4456499368922578E-3"/>
                  <c:y val="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</c:v>
                </c:pt>
                <c:pt idx="1">
                  <c:v>3</c:v>
                </c:pt>
                <c:pt idx="2">
                  <c:v>11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2C-4CAC-B91A-400DA136D5D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9499199542491637E-4"/>
                  <c:y val="-5.157575084249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2C-4CAC-B91A-400DA136D5D1}"/>
                </c:ext>
              </c:extLst>
            </c:dLbl>
            <c:dLbl>
              <c:idx val="2"/>
              <c:layout>
                <c:manualLayout>
                  <c:x val="1.4456499368922578E-3"/>
                  <c:y val="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32C-4CAC-B91A-400DA136D5D1}"/>
                </c:ext>
              </c:extLst>
            </c:dLbl>
            <c:dLbl>
              <c:idx val="3"/>
              <c:layout>
                <c:manualLayout>
                  <c:x val="6.9444444444444475E-3"/>
                  <c:y val="-4.7761858620761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2C-4CAC-B91A-400DA136D5D1}"/>
                </c:ext>
              </c:extLst>
            </c:dLbl>
            <c:dLbl>
              <c:idx val="4"/>
              <c:layout>
                <c:manualLayout>
                  <c:x val="-1.4456499368923638E-3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30</c:v>
                </c:pt>
                <c:pt idx="1">
                  <c:v>3</c:v>
                </c:pt>
                <c:pt idx="2">
                  <c:v>10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2C-4CAC-B91A-400DA136D5D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3251638004126001E-17"/>
                  <c:y val="-1.646113394807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32C-4CAC-B91A-400DA136D5D1}"/>
                </c:ext>
              </c:extLst>
            </c:dLbl>
            <c:dLbl>
              <c:idx val="3"/>
              <c:layout>
                <c:manualLayout>
                  <c:x val="-2.6713789542509849E-3"/>
                  <c:y val="6.6366699996296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32C-4CAC-B91A-400DA136D5D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9.347777387211986E-4"/>
                  <c:y val="-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32C-4CAC-B91A-400DA136D5D1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4456499368922578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32C-4CAC-B91A-400DA136D5D1}"/>
                </c:ext>
              </c:extLst>
            </c:dLbl>
            <c:dLbl>
              <c:idx val="3"/>
              <c:layout>
                <c:manualLayout>
                  <c:x val="-1.4456499368922578E-3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32C-4CAC-B91A-400DA136D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категориями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28</c:v>
                </c:pt>
                <c:pt idx="1">
                  <c:v>9</c:v>
                </c:pt>
                <c:pt idx="2">
                  <c:v>4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32C-4CAC-B91A-400DA136D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80864"/>
        <c:axId val="117782400"/>
      </c:barChart>
      <c:catAx>
        <c:axId val="1177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 b="1"/>
            </a:pPr>
            <a:endParaRPr lang="ru-RU"/>
          </a:p>
        </c:txPr>
        <c:crossAx val="117782400"/>
        <c:crosses val="autoZero"/>
        <c:auto val="1"/>
        <c:lblAlgn val="ctr"/>
        <c:lblOffset val="100"/>
        <c:noMultiLvlLbl val="0"/>
      </c:catAx>
      <c:valAx>
        <c:axId val="11778240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extTo"/>
        <c:crossAx val="117780864"/>
        <c:crosses val="max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0789452355931313"/>
          <c:y val="2.606951079509684E-2"/>
          <c:w val="9.6844316933819743E-2"/>
          <c:h val="0.43936321890160351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137E-2"/>
          <c:w val="0.81017646639081664"/>
          <c:h val="0.810408858080100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3244338971445299E-4"/>
                  <c:y val="2.2653560774114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A0-4E05-BCC1-7E6F2CF73647}"/>
                </c:ext>
              </c:extLst>
            </c:dLbl>
            <c:dLbl>
              <c:idx val="5"/>
              <c:layout>
                <c:manualLayout>
                  <c:x val="9.2592592592594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A0-4E05-BCC1-7E6F2CF73647}"/>
                </c:ext>
              </c:extLst>
            </c:dLbl>
            <c:dLbl>
              <c:idx val="6"/>
              <c:layout>
                <c:manualLayout>
                  <c:x val="-9.259259259259406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</c:v>
                </c:pt>
                <c:pt idx="1">
                  <c:v>14</c:v>
                </c:pt>
                <c:pt idx="2">
                  <c:v>36</c:v>
                </c:pt>
                <c:pt idx="3">
                  <c:v>27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A0-4E05-BCC1-7E6F2CF736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605251511216422E-3"/>
                  <c:y val="6.529297024401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A0-4E05-BCC1-7E6F2CF73647}"/>
                </c:ext>
              </c:extLst>
            </c:dLbl>
            <c:dLbl>
              <c:idx val="1"/>
              <c:layout>
                <c:manualLayout>
                  <c:x val="6.172839506172839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A0-4E05-BCC1-7E6F2CF73647}"/>
                </c:ext>
              </c:extLst>
            </c:dLbl>
            <c:dLbl>
              <c:idx val="3"/>
              <c:layout>
                <c:manualLayout>
                  <c:x val="4.62962962962966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A0-4E05-BCC1-7E6F2CF73647}"/>
                </c:ext>
              </c:extLst>
            </c:dLbl>
            <c:dLbl>
              <c:idx val="4"/>
              <c:layout>
                <c:manualLayout>
                  <c:x val="3.0864197530864356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A0-4E05-BCC1-7E6F2CF73647}"/>
                </c:ext>
              </c:extLst>
            </c:dLbl>
            <c:dLbl>
              <c:idx val="5"/>
              <c:layout>
                <c:manualLayout>
                  <c:x val="1.3888888888889046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A0-4E05-BCC1-7E6F2CF73647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156</c:v>
                </c:pt>
                <c:pt idx="1">
                  <c:v>25</c:v>
                </c:pt>
                <c:pt idx="2">
                  <c:v>14</c:v>
                </c:pt>
                <c:pt idx="3">
                  <c:v>45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A0-4E05-BCC1-7E6F2CF736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282496844612897E-3"/>
                  <c:y val="2.4286697774036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</c:v>
                </c:pt>
                <c:pt idx="1">
                  <c:v>2</c:v>
                </c:pt>
                <c:pt idx="2">
                  <c:v>0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A0-4E05-BCC1-7E6F2CF7364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294835182247536E-3"/>
                  <c:y val="2.4286697774038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A0-4E05-BCC1-7E6F2CF73647}"/>
                </c:ext>
              </c:extLst>
            </c:dLbl>
            <c:dLbl>
              <c:idx val="4"/>
              <c:layout>
                <c:manualLayout>
                  <c:x val="9.259259259259338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A0-4E05-BCC1-7E6F2CF7364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989984719366334E-3"/>
                  <c:y val="4.6928784517708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A0-4E05-BCC1-7E6F2CF73647}"/>
                </c:ext>
              </c:extLst>
            </c:dLbl>
            <c:dLbl>
              <c:idx val="4"/>
              <c:layout>
                <c:manualLayout>
                  <c:x val="9.25925925925930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124</c:v>
                </c:pt>
                <c:pt idx="1">
                  <c:v>7</c:v>
                </c:pt>
                <c:pt idx="2">
                  <c:v>16</c:v>
                </c:pt>
                <c:pt idx="3">
                  <c:v>8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BA0-4E05-BCC1-7E6F2CF7364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738996213535213E-3"/>
                  <c:y val="-2.4286697774038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31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BA0-4E05-BCC1-7E6F2CF7364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369498106767736E-3"/>
                  <c:y val="4.8573395548075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A0-4E05-BCC1-7E6F2CF73647}"/>
                </c:ext>
              </c:extLst>
            </c:dLbl>
            <c:dLbl>
              <c:idx val="4"/>
              <c:layout>
                <c:manualLayout>
                  <c:x val="5.7825997475690312E-3"/>
                  <c:y val="-7.2860093322113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A0-4E05-BCC1-7E6F2CF73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BA0-4E05-BCC1-7E6F2CF73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188416"/>
        <c:axId val="134235264"/>
        <c:axId val="0"/>
      </c:bar3DChart>
      <c:catAx>
        <c:axId val="13418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ru-RU"/>
          </a:p>
        </c:txPr>
        <c:crossAx val="134235264"/>
        <c:crosses val="autoZero"/>
        <c:auto val="1"/>
        <c:lblAlgn val="ctr"/>
        <c:lblOffset val="100"/>
        <c:noMultiLvlLbl val="0"/>
      </c:catAx>
      <c:valAx>
        <c:axId val="13423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418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246502665459757"/>
          <c:y val="8.160100971467911E-2"/>
          <c:w val="0.14785743296282197"/>
          <c:h val="0.47185745429511206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5501381873988513E-2"/>
          <c:y val="4.0865225924977794E-2"/>
          <c:w val="0.7628579166474746"/>
          <c:h val="0.8554433967884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151258870418981E-7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A-41B3-B298-713109F9AFF3}"/>
                </c:ext>
              </c:extLst>
            </c:dLbl>
            <c:dLbl>
              <c:idx val="5"/>
              <c:layout>
                <c:manualLayout>
                  <c:x val="9.25925925925940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A-41B3-B298-713109F9AFF3}"/>
                </c:ext>
              </c:extLst>
            </c:dLbl>
            <c:dLbl>
              <c:idx val="6"/>
              <c:layout>
                <c:manualLayout>
                  <c:x val="-9.2592592592594045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0A-41B3-B298-713109F9A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0A-41B3-B298-713109F9AF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18B1B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0864197530864369E-3"/>
                  <c:y val="-2.0561370033294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0A-41B3-B298-713109F9AFF3}"/>
                </c:ext>
              </c:extLst>
            </c:dLbl>
            <c:dLbl>
              <c:idx val="3"/>
              <c:layout>
                <c:manualLayout>
                  <c:x val="1.5432098765432185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0A-41B3-B298-713109F9AFF3}"/>
                </c:ext>
              </c:extLst>
            </c:dLbl>
            <c:dLbl>
              <c:idx val="4"/>
              <c:layout>
                <c:manualLayout>
                  <c:x val="1.5432098765432185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0A-41B3-B298-713109F9AFF3}"/>
                </c:ext>
              </c:extLst>
            </c:dLbl>
            <c:dLbl>
              <c:idx val="5"/>
              <c:layout>
                <c:manualLayout>
                  <c:x val="1.3888888888889043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0A-41B3-B298-713109F9AFF3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0A-41B3-B298-713109F9A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0A-41B3-B298-713109F9AF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0A-41B3-B298-713109F9AF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0021"/>
            </a:solidFill>
          </c:spPr>
          <c:invertIfNegative val="0"/>
          <c:dLbls>
            <c:dLbl>
              <c:idx val="0"/>
              <c:layout>
                <c:manualLayout>
                  <c:x val="-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0A-41B3-B298-713109F9A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0A-41B3-B298-713109F9AF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0A-41B3-B298-713109F9AFF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0A-41B3-B298-713109F9AFF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0A-41B3-B298-713109F9A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049408"/>
        <c:axId val="160419840"/>
        <c:axId val="0"/>
      </c:bar3DChart>
      <c:catAx>
        <c:axId val="16004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i="1">
                <a:solidFill>
                  <a:schemeClr val="tx1"/>
                </a:solidFill>
              </a:defRPr>
            </a:pPr>
            <a:endParaRPr lang="ru-RU"/>
          </a:p>
        </c:txPr>
        <c:crossAx val="160419840"/>
        <c:crosses val="autoZero"/>
        <c:auto val="1"/>
        <c:lblAlgn val="ctr"/>
        <c:lblOffset val="100"/>
        <c:noMultiLvlLbl val="0"/>
      </c:catAx>
      <c:valAx>
        <c:axId val="160419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004940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9807280534055034"/>
          <c:y val="4.7435208816333792E-2"/>
          <c:w val="0.10192718965684845"/>
          <c:h val="0.54517392210232374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4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831514481742417E-2"/>
          <c:y val="6.3691507090668828E-2"/>
          <c:w val="0.82779211626324989"/>
          <c:h val="0.8023885314164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9.2592592592594045E-3"/>
                  <c:y val="2.3833688148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34-4D63-AF81-7DFE22A08E53}"/>
                </c:ext>
              </c:extLst>
            </c:dLbl>
            <c:dLbl>
              <c:idx val="1"/>
              <c:layout>
                <c:manualLayout>
                  <c:x val="1.0802469135802599E-2"/>
                  <c:y val="-2.3833688148764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34-4D63-AF81-7DFE22A08E53}"/>
                </c:ext>
              </c:extLst>
            </c:dLbl>
            <c:dLbl>
              <c:idx val="2"/>
              <c:layout>
                <c:manualLayout>
                  <c:x val="1.5919440990928766E-2"/>
                  <c:y val="-2.575617907628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34-4D63-AF81-7DFE22A08E53}"/>
                </c:ext>
              </c:extLst>
            </c:dLbl>
            <c:dLbl>
              <c:idx val="3"/>
              <c:layout>
                <c:manualLayout>
                  <c:x val="3.2488373163880951E-3"/>
                  <c:y val="-2.5104100917722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4-4D63-AF81-7DFE22A08E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9.6652392135193714E-3"/>
                  <c:y val="2.306794599920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34-4D63-AF81-7DFE22A08E53}"/>
                </c:ext>
              </c:extLst>
            </c:dLbl>
            <c:dLbl>
              <c:idx val="1"/>
              <c:layout>
                <c:manualLayout>
                  <c:x val="1.3888888888888954E-2"/>
                  <c:y val="-1.607091122927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34-4D63-AF81-7DFE22A08E53}"/>
                </c:ext>
              </c:extLst>
            </c:dLbl>
            <c:dLbl>
              <c:idx val="2"/>
              <c:layout>
                <c:manualLayout>
                  <c:x val="8.9343601786618758E-3"/>
                  <c:y val="2.985373650774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34-4D63-AF81-7DFE22A08E53}"/>
                </c:ext>
              </c:extLst>
            </c:dLbl>
            <c:dLbl>
              <c:idx val="3"/>
              <c:layout>
                <c:manualLayout>
                  <c:x val="5.1982317999723776E-3"/>
                  <c:y val="-2.9600352376497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34-4D63-AF81-7DFE22A08E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1.1695906432748536E-2"/>
                  <c:y val="2.306794599920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34-4D63-AF81-7DFE22A08E53}"/>
                </c:ext>
              </c:extLst>
            </c:dLbl>
            <c:dLbl>
              <c:idx val="1"/>
              <c:layout>
                <c:manualLayout>
                  <c:x val="8.771929824561403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34-4D63-AF81-7DFE22A08E53}"/>
                </c:ext>
              </c:extLst>
            </c:dLbl>
            <c:dLbl>
              <c:idx val="2"/>
              <c:layout>
                <c:manualLayout>
                  <c:x val="8.771929824561403E-3"/>
                  <c:y val="4.613589199841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34-4D63-AF81-7DFE22A08E53}"/>
                </c:ext>
              </c:extLst>
            </c:dLbl>
            <c:dLbl>
              <c:idx val="3"/>
              <c:layout>
                <c:manualLayout>
                  <c:x val="2.9239766081871343E-3"/>
                  <c:y val="-6.9203837997629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34-4D63-AF81-7DFE22A08E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1.3157894736842108E-2"/>
                  <c:y val="2.0761151399288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34-4D63-AF81-7DFE22A08E53}"/>
                </c:ext>
              </c:extLst>
            </c:dLbl>
            <c:dLbl>
              <c:idx val="1"/>
              <c:layout>
                <c:manualLayout>
                  <c:x val="8.771929824561403E-3"/>
                  <c:y val="-2.0761151399288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34-4D63-AF81-7DFE22A08E53}"/>
                </c:ext>
              </c:extLst>
            </c:dLbl>
            <c:dLbl>
              <c:idx val="2"/>
              <c:layout>
                <c:manualLayout>
                  <c:x val="5.8479532163742704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34-4D63-AF81-7DFE22A08E53}"/>
                </c:ext>
              </c:extLst>
            </c:dLbl>
            <c:dLbl>
              <c:idx val="3"/>
              <c:layout>
                <c:manualLayout>
                  <c:x val="7.3099415204678437E-3"/>
                  <c:y val="-6.9203837997629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134-4D63-AF81-7DFE22A08E5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081871345029253E-2"/>
                  <c:y val="2.306776436183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134-4D63-AF81-7DFE22A08E53}"/>
                </c:ext>
              </c:extLst>
            </c:dLbl>
            <c:dLbl>
              <c:idx val="2"/>
              <c:layout>
                <c:manualLayout>
                  <c:x val="2.9239766081870272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134-4D63-AF81-7DFE22A08E53}"/>
                </c:ext>
              </c:extLst>
            </c:dLbl>
            <c:dLbl>
              <c:idx val="3"/>
              <c:layout>
                <c:manualLayout>
                  <c:x val="2.9239766081871391E-3"/>
                  <c:y val="-2.306794599920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134-4D63-AF81-7DFE22A08E5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54385964912282E-2"/>
                  <c:y val="2.0761151399288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134-4D63-AF81-7DFE22A08E53}"/>
                </c:ext>
              </c:extLst>
            </c:dLbl>
            <c:dLbl>
              <c:idx val="1"/>
              <c:layout>
                <c:manualLayout>
                  <c:x val="4.38596491228070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134-4D63-AF81-7DFE22A08E53}"/>
                </c:ext>
              </c:extLst>
            </c:dLbl>
            <c:dLbl>
              <c:idx val="2"/>
              <c:layout>
                <c:manualLayout>
                  <c:x val="5.8479532163742704E-3"/>
                  <c:y val="6.9203837997628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134-4D63-AF81-7DFE22A08E5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134-4D63-AF81-7DFE22A08E5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157894736842106E-2"/>
                  <c:y val="2.3067945999209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134-4D63-AF81-7DFE22A08E53}"/>
                </c:ext>
              </c:extLst>
            </c:dLbl>
            <c:dLbl>
              <c:idx val="1"/>
              <c:layout>
                <c:manualLayout>
                  <c:x val="8.771929824561403E-3"/>
                  <c:y val="9.22717839968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134-4D63-AF81-7DFE22A08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C134-4D63-AF81-7DFE22A08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0878592"/>
        <c:axId val="160880128"/>
        <c:axId val="0"/>
      </c:bar3DChart>
      <c:catAx>
        <c:axId val="16087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60880128"/>
        <c:crosses val="autoZero"/>
        <c:auto val="1"/>
        <c:lblAlgn val="ctr"/>
        <c:lblOffset val="100"/>
        <c:noMultiLvlLbl val="0"/>
      </c:catAx>
      <c:valAx>
        <c:axId val="160880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0878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9229428558272319"/>
          <c:y val="6.6312534340815285E-2"/>
          <c:w val="0.11590274899848044"/>
          <c:h val="0.4481787674996254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8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90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59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2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61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4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7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1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9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8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1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B2A20-B397-434D-9F01-631DBBEA7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21276" r="26549" b="19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736" y="1916832"/>
            <a:ext cx="8229600" cy="453650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Развитие волейбола</a:t>
            </a:r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 в муниципальных образованиях Ханты-Мансийского автономного округа – Югры в 2014-2020 годах</a:t>
            </a:r>
            <a:b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(по данным </a:t>
            </a:r>
            <a:r>
              <a:rPr lang="ru-RU" dirty="0" err="1">
                <a:solidFill>
                  <a:schemeClr val="bg1"/>
                </a:solidFill>
                <a:latin typeface="Book Antiqua" panose="02040602050305030304" pitchFamily="18" charset="0"/>
              </a:rPr>
              <a:t>статотчета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 5 – ФК, без </a:t>
            </a:r>
            <a:r>
              <a:rPr lang="ru-RU">
                <a:solidFill>
                  <a:schemeClr val="bg1"/>
                </a:solidFill>
                <a:latin typeface="Book Antiqua" panose="02040602050305030304" pitchFamily="18" charset="0"/>
              </a:rPr>
              <a:t>учета ЦСПСКЮ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и ЮКИОР)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362869" y="188640"/>
            <a:ext cx="6377484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Бюджетное учреждение                                                                           Ханты-Мансийского автономного округа - </a:t>
            </a:r>
            <a:r>
              <a:rPr lang="ru-RU" sz="2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Югры</a:t>
            </a:r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«Центр спортивной подготовки сборных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31" y="188640"/>
            <a:ext cx="1089670" cy="1089672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31"/>
            <a:ext cx="1224136" cy="105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5577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Кандидаты, состоящие в списках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спортивных сборных команд России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26871"/>
              </p:ext>
            </p:extLst>
          </p:nvPr>
        </p:nvGraphicFramePr>
        <p:xfrm>
          <a:off x="-298376" y="1196752"/>
          <a:ext cx="8686800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4454"/>
            <a:ext cx="8229600" cy="172819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Волейбол развивается в </a:t>
            </a:r>
            <a:br>
              <a:rPr lang="ru-RU" sz="2800" b="1" dirty="0"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19</a:t>
            </a:r>
            <a:r>
              <a:rPr lang="ru-RU" sz="2800" b="1" dirty="0">
                <a:latin typeface="Book Antiqua" panose="02040602050305030304" pitchFamily="18" charset="0"/>
              </a:rPr>
              <a:t> муниципальных образованиях</a:t>
            </a:r>
            <a:br>
              <a:rPr lang="ru-RU" sz="2800" b="1" dirty="0">
                <a:latin typeface="Book Antiqua" panose="02040602050305030304" pitchFamily="18" charset="0"/>
              </a:rPr>
            </a:br>
            <a:r>
              <a:rPr lang="ru-RU" sz="2800" b="1" dirty="0">
                <a:latin typeface="Book Antiqua" panose="02040602050305030304" pitchFamily="18" charset="0"/>
              </a:rPr>
              <a:t>автономного округа:</a:t>
            </a:r>
            <a:br>
              <a:rPr lang="ru-RU" sz="2000" b="1" dirty="0">
                <a:latin typeface="Book Antiqua" panose="02040602050305030304" pitchFamily="18" charset="0"/>
              </a:rPr>
            </a:b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2DD3A0C-7A92-46D3-B0FB-E3DC271E73B8}"/>
              </a:ext>
            </a:extLst>
          </p:cNvPr>
          <p:cNvSpPr/>
          <p:nvPr/>
        </p:nvSpPr>
        <p:spPr>
          <a:xfrm>
            <a:off x="6959274" y="234453"/>
            <a:ext cx="2051562" cy="1424346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39211EF-C655-427E-93AD-B359FECDA32D}"/>
              </a:ext>
            </a:extLst>
          </p:cNvPr>
          <p:cNvSpPr/>
          <p:nvPr/>
        </p:nvSpPr>
        <p:spPr>
          <a:xfrm>
            <a:off x="6959274" y="1866738"/>
            <a:ext cx="2051562" cy="1358622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3030E88-2864-4FE4-81F7-962C5EF94BCB}"/>
              </a:ext>
            </a:extLst>
          </p:cNvPr>
          <p:cNvSpPr/>
          <p:nvPr/>
        </p:nvSpPr>
        <p:spPr>
          <a:xfrm>
            <a:off x="6959274" y="3429000"/>
            <a:ext cx="2051562" cy="1448245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AFCF58B-AA6E-4D32-ABA1-52E47189A17B}"/>
              </a:ext>
            </a:extLst>
          </p:cNvPr>
          <p:cNvSpPr/>
          <p:nvPr/>
        </p:nvSpPr>
        <p:spPr>
          <a:xfrm>
            <a:off x="6959274" y="5085184"/>
            <a:ext cx="2051562" cy="1448245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397AC29-422D-4D3C-AA48-ED1949A52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04864"/>
            <a:ext cx="6347714" cy="4536504"/>
          </a:xfrm>
        </p:spPr>
        <p:txBody>
          <a:bodyPr>
            <a:normAutofit fontScale="85000" lnSpcReduction="20000"/>
          </a:bodyPr>
          <a:lstStyle/>
          <a:p>
            <a:r>
              <a:rPr lang="ru-RU" sz="2300" b="1" dirty="0">
                <a:latin typeface="Book Antiqua" panose="02040602050305030304" pitchFamily="18" charset="0"/>
              </a:rPr>
              <a:t>г. Когалым</a:t>
            </a:r>
          </a:p>
          <a:p>
            <a:r>
              <a:rPr lang="ru-RU" sz="2300" b="1" dirty="0" err="1">
                <a:latin typeface="Book Antiqua" panose="02040602050305030304" pitchFamily="18" charset="0"/>
              </a:rPr>
              <a:t>г.Лангепас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Г.Мегион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г.Нефтеюганск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г.Нижневартовск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г.Нягань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г.Покачи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г.Пыть</a:t>
            </a:r>
            <a:r>
              <a:rPr lang="ru-RU" sz="2300" b="1" dirty="0">
                <a:latin typeface="Book Antiqua" panose="02040602050305030304" pitchFamily="18" charset="0"/>
              </a:rPr>
              <a:t>-Ях</a:t>
            </a:r>
          </a:p>
          <a:p>
            <a:r>
              <a:rPr lang="ru-RU" sz="2300" b="1" dirty="0" err="1">
                <a:latin typeface="Book Antiqua" panose="02040602050305030304" pitchFamily="18" charset="0"/>
              </a:rPr>
              <a:t>г.Радужный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 err="1">
                <a:latin typeface="Book Antiqua" panose="02040602050305030304" pitchFamily="18" charset="0"/>
              </a:rPr>
              <a:t>г.Сургут</a:t>
            </a:r>
            <a:r>
              <a:rPr lang="ru-RU" sz="2300" b="1" dirty="0">
                <a:latin typeface="Book Antiqua" panose="02040602050305030304" pitchFamily="18" charset="0"/>
              </a:rPr>
              <a:t> </a:t>
            </a:r>
          </a:p>
          <a:p>
            <a:r>
              <a:rPr lang="ru-RU" sz="2300" b="1" dirty="0" err="1">
                <a:latin typeface="Book Antiqua" panose="02040602050305030304" pitchFamily="18" charset="0"/>
              </a:rPr>
              <a:t>г.Ханты-Мансийск</a:t>
            </a:r>
            <a:endParaRPr lang="ru-RU" sz="2300" b="1" dirty="0">
              <a:latin typeface="Book Antiqua" panose="02040602050305030304" pitchFamily="18" charset="0"/>
            </a:endParaRPr>
          </a:p>
          <a:p>
            <a:r>
              <a:rPr lang="ru-RU" sz="2300" b="1" dirty="0">
                <a:latin typeface="Book Antiqua" panose="02040602050305030304" pitchFamily="18" charset="0"/>
              </a:rPr>
              <a:t>г. Югорск</a:t>
            </a:r>
            <a:endParaRPr lang="ru-RU" sz="1800" b="1" dirty="0">
              <a:latin typeface="Book Antiqua" panose="02040602050305030304" pitchFamily="18" charset="0"/>
            </a:endParaRPr>
          </a:p>
        </p:txBody>
      </p:sp>
      <p:sp>
        <p:nvSpPr>
          <p:cNvPr id="18" name="Объект 11">
            <a:extLst>
              <a:ext uri="{FF2B5EF4-FFF2-40B4-BE49-F238E27FC236}">
                <a16:creationId xmlns:a16="http://schemas.microsoft.com/office/drawing/2014/main" id="{DB18B6B2-8120-4F1D-83BE-2D08724E9C40}"/>
              </a:ext>
            </a:extLst>
          </p:cNvPr>
          <p:cNvSpPr txBox="1">
            <a:spLocks/>
          </p:cNvSpPr>
          <p:nvPr/>
        </p:nvSpPr>
        <p:spPr>
          <a:xfrm>
            <a:off x="3275856" y="2191882"/>
            <a:ext cx="48161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Book Antiqua" panose="02040602050305030304" pitchFamily="18" charset="0"/>
              </a:rPr>
              <a:t>Белоярский район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Березовский район 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Кондинский район 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Нефтеюганский район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Нижневартовский район  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Сургутский район </a:t>
            </a:r>
          </a:p>
          <a:p>
            <a:r>
              <a:rPr lang="ru-RU" sz="2000" b="1" dirty="0">
                <a:latin typeface="Book Antiqua" panose="02040602050305030304" pitchFamily="18" charset="0"/>
              </a:rPr>
              <a:t>Ханты-Мансийский район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8083.jpg"/>
          <p:cNvPicPr>
            <a:picLocks noChangeAspect="1"/>
          </p:cNvPicPr>
          <p:nvPr/>
        </p:nvPicPr>
        <p:blipFill>
          <a:blip r:embed="rId2" cstate="print">
            <a:lum bright="27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Показатели развития </a:t>
            </a:r>
            <a:br>
              <a:rPr lang="ru-RU" sz="2800" b="1" dirty="0">
                <a:latin typeface="Book Antiqua" panose="02040602050305030304" pitchFamily="18" charset="0"/>
              </a:rPr>
            </a:br>
            <a:r>
              <a:rPr lang="ru-RU" sz="2800" b="1" dirty="0">
                <a:latin typeface="Book Antiqua" panose="02040602050305030304" pitchFamily="18" charset="0"/>
              </a:rPr>
              <a:t>волейбола в 2014 - 2020 гг.</a:t>
            </a:r>
            <a:endParaRPr lang="ru-RU" sz="28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84707"/>
              </p:ext>
            </p:extLst>
          </p:nvPr>
        </p:nvGraphicFramePr>
        <p:xfrm>
          <a:off x="-468560" y="2019670"/>
          <a:ext cx="874846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ook Antiqua" panose="02040602050305030304" pitchFamily="18" charset="0"/>
              </a:rPr>
              <a:t>Численность занимающихся по программе спортивной подготовки</a:t>
            </a:r>
            <a:endParaRPr lang="ru-RU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893249"/>
              </p:ext>
            </p:extLst>
          </p:nvPr>
        </p:nvGraphicFramePr>
        <p:xfrm>
          <a:off x="-468560" y="1628800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>
          <a:blip r:embed="rId2" cstate="print">
            <a:lum bright="42000" contrast="-54000"/>
          </a:blip>
          <a:stretch>
            <a:fillRect/>
          </a:stretch>
        </p:blipFill>
        <p:spPr>
          <a:xfrm>
            <a:off x="683568" y="4850520"/>
            <a:ext cx="5580112" cy="1978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173426"/>
            <a:ext cx="8229600" cy="14176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Book Antiqua" panose="02040602050305030304" pitchFamily="18" charset="0"/>
              </a:rPr>
              <a:t>Количество занимающихся,</a:t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имеющих спортивные звания </a:t>
            </a: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и спортивные разряды, 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111038"/>
              </p:ext>
            </p:extLst>
          </p:nvPr>
        </p:nvGraphicFramePr>
        <p:xfrm>
          <a:off x="-451929" y="161378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ws_65139_image_900x_.jpg"/>
          <p:cNvPicPr>
            <a:picLocks noChangeAspect="1"/>
          </p:cNvPicPr>
          <p:nvPr/>
        </p:nvPicPr>
        <p:blipFill rotWithShape="1">
          <a:blip r:embed="rId2" cstate="print"/>
          <a:srcRect t="5456" r="11163" b="1420"/>
          <a:stretch/>
        </p:blipFill>
        <p:spPr>
          <a:xfrm>
            <a:off x="6561020" y="-1"/>
            <a:ext cx="2582980" cy="2924945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16824" cy="9543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Тренерский состав и образовательный </a:t>
            </a:r>
            <a:b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уровень</a:t>
            </a:r>
            <a:endParaRPr lang="ru-RU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35733AC6-EEFB-4F0F-A3FF-A2C1D92BD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814007"/>
              </p:ext>
            </p:extLst>
          </p:nvPr>
        </p:nvGraphicFramePr>
        <p:xfrm>
          <a:off x="0" y="2204864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33sssswww.png"/>
          <p:cNvPicPr>
            <a:picLocks noChangeAspect="1"/>
          </p:cNvPicPr>
          <p:nvPr/>
        </p:nvPicPr>
        <p:blipFill rotWithShape="1">
          <a:blip r:embed="rId2" cstate="print"/>
          <a:srcRect t="931" b="19396"/>
          <a:stretch/>
        </p:blipFill>
        <p:spPr>
          <a:xfrm>
            <a:off x="539552" y="1342703"/>
            <a:ext cx="7583793" cy="551529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9491"/>
            <a:ext cx="634771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Квалификационный уровень тренеров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93313"/>
              </p:ext>
            </p:extLst>
          </p:nvPr>
        </p:nvGraphicFramePr>
        <p:xfrm>
          <a:off x="-324544" y="1556792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46043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             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всероссийских соревнованиях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81582"/>
              </p:ext>
            </p:extLst>
          </p:nvPr>
        </p:nvGraphicFramePr>
        <p:xfrm>
          <a:off x="179512" y="1628800"/>
          <a:ext cx="878497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173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Результаты выступления на международных соревнованиях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82477"/>
              </p:ext>
            </p:extLst>
          </p:nvPr>
        </p:nvGraphicFramePr>
        <p:xfrm>
          <a:off x="10750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171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Trebuchet MS</vt:lpstr>
      <vt:lpstr>Wingdings 2</vt:lpstr>
      <vt:lpstr>Wingdings 3</vt:lpstr>
      <vt:lpstr>Аспект</vt:lpstr>
      <vt:lpstr>Развитие волейбола  в муниципальных образованиях Ханты-Мансийского автономного округа – Югры в 2014-2020 годах (по данным статотчета 5 – ФК, без учета ЦСПСКЮ и ЮКИОР)</vt:lpstr>
      <vt:lpstr>Волейбол развивается в  19 муниципальных образованиях автономного округа: </vt:lpstr>
      <vt:lpstr>Показатели развития  волейбола в 2014 - 2020 гг.</vt:lpstr>
      <vt:lpstr>Численность занимающихся по программе спортивной подготовки</vt:lpstr>
      <vt:lpstr>Количество занимающихся, имеющих спортивные звания  и спортивные разряды, из общей численности</vt:lpstr>
      <vt:lpstr>Тренерский состав и образовательный  уровень</vt:lpstr>
      <vt:lpstr>Квалификационный уровень тренеров</vt:lpstr>
      <vt:lpstr> Результаты выступления на                 всероссийских соревнованиях</vt:lpstr>
      <vt:lpstr>Результаты выступления на международных соревнованиях</vt:lpstr>
      <vt:lpstr>Кандидаты, состоящие в списках  спортивных сборных команд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cp:lastModifiedBy>Костромкина Анна Олеговна</cp:lastModifiedBy>
  <cp:revision>62</cp:revision>
  <dcterms:modified xsi:type="dcterms:W3CDTF">2021-07-12T11:02:47Z</dcterms:modified>
</cp:coreProperties>
</file>