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5" r:id="rId3"/>
    <p:sldId id="269" r:id="rId4"/>
    <p:sldId id="267" r:id="rId5"/>
    <p:sldId id="266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90" y="16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38436862058915E-2"/>
          <c:y val="6.1697587894554165E-2"/>
          <c:w val="0.79960909400213864"/>
          <c:h val="0.7198481295582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251</c:v>
                </c:pt>
                <c:pt idx="2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1-4E5A-A8E2-5FC9747794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182401268130096E-3"/>
                  <c:y val="-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0-480D-A4AD-276BF08A5E34}"/>
                </c:ext>
              </c:extLst>
            </c:dLbl>
            <c:dLbl>
              <c:idx val="2"/>
              <c:layout>
                <c:manualLayout>
                  <c:x val="7.2729605072517712E-3"/>
                  <c:y val="6.8715308688644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D0-480D-A4AD-276BF08A5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173</c:v>
                </c:pt>
                <c:pt idx="2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1-4E5A-A8E2-5FC9747794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432134115682451E-3"/>
                  <c:y val="1.099571187616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D1-4E5A-A8E2-5FC9747794E1}"/>
                </c:ext>
              </c:extLst>
            </c:dLbl>
            <c:dLbl>
              <c:idx val="2"/>
              <c:layout>
                <c:manualLayout>
                  <c:x val="6.1728395061728452E-3"/>
                  <c:y val="1.683619596536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D1-4E5A-A8E2-5FC974779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167</c:v>
                </c:pt>
                <c:pt idx="2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D1-4E5A-A8E2-5FC9747794E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8182401268129428E-3"/>
                  <c:y val="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0-480D-A4AD-276BF08A5E34}"/>
                </c:ext>
              </c:extLst>
            </c:dLbl>
            <c:dLbl>
              <c:idx val="2"/>
              <c:layout>
                <c:manualLayout>
                  <c:x val="1.5432098765432103E-2"/>
                  <c:y val="-1.122413064357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D1-4E5A-A8E2-5FC974779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135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D1-4E5A-A8E2-5FC9747794E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57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D1-4E5A-A8E2-5FC9747794E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2729605072517712E-3"/>
                  <c:y val="1.3743061737728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D0-480D-A4AD-276BF08A5E34}"/>
                </c:ext>
              </c:extLst>
            </c:dLbl>
            <c:dLbl>
              <c:idx val="2"/>
              <c:layout>
                <c:manualLayout>
                  <c:x val="-1.8182401268129428E-3"/>
                  <c:y val="1.3743061737728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D0-480D-A4AD-276BF08A5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</c:v>
                </c:pt>
                <c:pt idx="1">
                  <c:v>51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D1-4E5A-A8E2-5FC9747794E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0912006340647805E-3"/>
                  <c:y val="1.145255144810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0-480D-A4AD-276BF08A5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D1-4E5A-A8E2-5FC974779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30144"/>
        <c:axId val="97448320"/>
      </c:barChart>
      <c:catAx>
        <c:axId val="9743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448320"/>
        <c:crosses val="autoZero"/>
        <c:auto val="1"/>
        <c:lblAlgn val="ctr"/>
        <c:lblOffset val="100"/>
        <c:noMultiLvlLbl val="0"/>
      </c:catAx>
      <c:valAx>
        <c:axId val="97448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743014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4.8705928436359305E-2"/>
          <c:y val="5.0461564876629866E-2"/>
          <c:w val="0.13991300508420026"/>
          <c:h val="0.5207309472039429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76885304754937"/>
          <c:y val="1.6941940116106502E-2"/>
          <c:w val="0.75815082142510493"/>
          <c:h val="0.83259250290724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927698220068006E-3"/>
                  <c:y val="-8.6854148822174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29-46B1-8337-D3EE1CECDF65}"/>
                </c:ext>
              </c:extLst>
            </c:dLbl>
            <c:dLbl>
              <c:idx val="1"/>
              <c:layout>
                <c:manualLayout>
                  <c:x val="6.7894929760440948E-3"/>
                  <c:y val="-7.9402019847257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29-46B1-8337-D3EE1CECDF65}"/>
                </c:ext>
              </c:extLst>
            </c:dLbl>
            <c:dLbl>
              <c:idx val="2"/>
              <c:layout>
                <c:manualLayout>
                  <c:x val="9.2238373881322645E-3"/>
                  <c:y val="-5.8451216863135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29-46B1-8337-D3EE1CECDF65}"/>
                </c:ext>
              </c:extLst>
            </c:dLbl>
            <c:dLbl>
              <c:idx val="3"/>
              <c:layout>
                <c:manualLayout>
                  <c:x val="-2.4780296106596432E-3"/>
                  <c:y val="-1.226364633320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29-46B1-8337-D3EE1CECDF65}"/>
                </c:ext>
              </c:extLst>
            </c:dLbl>
            <c:dLbl>
              <c:idx val="4"/>
              <c:layout>
                <c:manualLayout>
                  <c:x val="0"/>
                  <c:y val="-7.0907255543049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29-46B1-8337-D3EE1CECDF65}"/>
                </c:ext>
              </c:extLst>
            </c:dLbl>
            <c:dLbl>
              <c:idx val="5"/>
              <c:layout>
                <c:manualLayout>
                  <c:x val="2.1092546894627292E-3"/>
                  <c:y val="6.6515906834724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29-46B1-8337-D3EE1CECD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</c:v>
                </c:pt>
                <c:pt idx="1">
                  <c:v>184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29-46B1-8337-D3EE1CECDF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2348295444869484E-3"/>
                  <c:y val="-7.2032766968545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29-46B1-8337-D3EE1CECDF65}"/>
                </c:ext>
              </c:extLst>
            </c:dLbl>
            <c:dLbl>
              <c:idx val="1"/>
              <c:layout>
                <c:manualLayout>
                  <c:x val="3.9546498077667434E-3"/>
                  <c:y val="-4.4392468937143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29-46B1-8337-D3EE1CECDF65}"/>
                </c:ext>
              </c:extLst>
            </c:dLbl>
            <c:dLbl>
              <c:idx val="2"/>
              <c:layout>
                <c:manualLayout>
                  <c:x val="5.6448043881258377E-3"/>
                  <c:y val="-7.3059875602544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29-46B1-8337-D3EE1CECDF65}"/>
                </c:ext>
              </c:extLst>
            </c:dLbl>
            <c:dLbl>
              <c:idx val="3"/>
              <c:layout>
                <c:manualLayout>
                  <c:x val="9.647143829112256E-4"/>
                  <c:y val="-7.1293601786180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29-46B1-8337-D3EE1CECDF65}"/>
                </c:ext>
              </c:extLst>
            </c:dLbl>
            <c:dLbl>
              <c:idx val="4"/>
              <c:layout>
                <c:manualLayout>
                  <c:x val="4.8894607817299776E-3"/>
                  <c:y val="1.4015019836505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29-46B1-8337-D3EE1CECDF65}"/>
                </c:ext>
              </c:extLst>
            </c:dLbl>
            <c:dLbl>
              <c:idx val="5"/>
              <c:layout>
                <c:manualLayout>
                  <c:x val="3.3419847105391636E-3"/>
                  <c:y val="-6.6515906834723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29-46B1-8337-D3EE1CECD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173</c:v>
                </c:pt>
                <c:pt idx="1">
                  <c:v>149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29-46B1-8337-D3EE1CECDF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322654691260203E-3"/>
                  <c:y val="3.1418565433027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29-46B1-8337-D3EE1CECDF65}"/>
                </c:ext>
              </c:extLst>
            </c:dLbl>
            <c:dLbl>
              <c:idx val="1"/>
              <c:layout>
                <c:manualLayout>
                  <c:x val="1.2873670970865363E-3"/>
                  <c:y val="-1.422333002426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29-46B1-8337-D3EE1CECDF65}"/>
                </c:ext>
              </c:extLst>
            </c:dLbl>
            <c:dLbl>
              <c:idx val="2"/>
              <c:layout>
                <c:manualLayout>
                  <c:x val="4.2983056978976621E-3"/>
                  <c:y val="-5.0525066037438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29-46B1-8337-D3EE1CECDF65}"/>
                </c:ext>
              </c:extLst>
            </c:dLbl>
            <c:dLbl>
              <c:idx val="3"/>
              <c:layout>
                <c:manualLayout>
                  <c:x val="5.1494683883461677E-3"/>
                  <c:y val="-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29-46B1-8337-D3EE1CECDF65}"/>
                </c:ext>
              </c:extLst>
            </c:dLbl>
            <c:dLbl>
              <c:idx val="4"/>
              <c:layout>
                <c:manualLayout>
                  <c:x val="5.1494683883461859E-3"/>
                  <c:y val="-2.8446660048524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929-46B1-8337-D3EE1CECDF65}"/>
                </c:ext>
              </c:extLst>
            </c:dLbl>
            <c:dLbl>
              <c:idx val="5"/>
              <c:layout>
                <c:manualLayout>
                  <c:x val="3.8621012912597136E-3"/>
                  <c:y val="-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29-46B1-8337-D3EE1CECD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104</c:v>
                </c:pt>
                <c:pt idx="1">
                  <c:v>80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29-46B1-8337-D3EE1CECDF6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4368354854327054E-3"/>
                  <c:y val="-8.5344459934559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929-46B1-8337-D3EE1CECDF65}"/>
                </c:ext>
              </c:extLst>
            </c:dLbl>
            <c:dLbl>
              <c:idx val="1"/>
              <c:layout>
                <c:manualLayout>
                  <c:x val="7.7241012150312573E-3"/>
                  <c:y val="-2.8446660048525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929-46B1-8337-D3EE1CECDF65}"/>
                </c:ext>
              </c:extLst>
            </c:dLbl>
            <c:dLbl>
              <c:idx val="2"/>
              <c:layout>
                <c:manualLayout>
                  <c:x val="1.2873670970865362E-2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929-46B1-8337-D3EE1CECDF65}"/>
                </c:ext>
              </c:extLst>
            </c:dLbl>
            <c:dLbl>
              <c:idx val="3"/>
              <c:layout>
                <c:manualLayout>
                  <c:x val="3.8621012912597084E-3"/>
                  <c:y val="-2.8446660048524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929-46B1-8337-D3EE1CECDF65}"/>
                </c:ext>
              </c:extLst>
            </c:dLbl>
            <c:dLbl>
              <c:idx val="4"/>
              <c:layout>
                <c:manualLayout>
                  <c:x val="3.8621012912596286E-3"/>
                  <c:y val="2.8446660048526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929-46B1-8337-D3EE1CECDF65}"/>
                </c:ext>
              </c:extLst>
            </c:dLbl>
            <c:dLbl>
              <c:idx val="5"/>
              <c:layout>
                <c:manualLayout>
                  <c:x val="5.1494683883461859E-3"/>
                  <c:y val="2.8446660048524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929-46B1-8337-D3EE1CECD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105</c:v>
                </c:pt>
                <c:pt idx="1">
                  <c:v>73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929-46B1-8337-D3EE1CECDF6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4368354854327106E-3"/>
                  <c:y val="-2.8446660048525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929-46B1-8337-D3EE1CECDF65}"/>
                </c:ext>
              </c:extLst>
            </c:dLbl>
            <c:dLbl>
              <c:idx val="1"/>
              <c:layout>
                <c:manualLayout>
                  <c:x val="8.7455847421910732E-3"/>
                  <c:y val="-9.65193932240819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6A-4219-A88B-89792BDBDD8E}"/>
                </c:ext>
              </c:extLst>
            </c:dLbl>
            <c:dLbl>
              <c:idx val="2"/>
              <c:layout>
                <c:manualLayout>
                  <c:x val="4.3727923710955895E-3"/>
                  <c:y val="-1.052950998811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6A-4219-A88B-89792BDBD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929-46B1-8337-D3EE1CECDF6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494683883461486E-3"/>
                  <c:y val="2.8446660048525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929-46B1-8337-D3EE1CECDF65}"/>
                </c:ext>
              </c:extLst>
            </c:dLbl>
            <c:dLbl>
              <c:idx val="1"/>
              <c:layout>
                <c:manualLayout>
                  <c:x val="5.14946838834614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929-46B1-8337-D3EE1CECDF65}"/>
                </c:ext>
              </c:extLst>
            </c:dLbl>
            <c:dLbl>
              <c:idx val="2"/>
              <c:layout>
                <c:manualLayout>
                  <c:x val="1.723637685803399E-3"/>
                  <c:y val="2.122483903115242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929-46B1-8337-D3EE1CECD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51</c:v>
                </c:pt>
                <c:pt idx="1">
                  <c:v>0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B929-46B1-8337-D3EE1CECDF6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879872851592635E-3"/>
                  <c:y val="7.8971324910829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6A-4219-A88B-89792BDBDD8E}"/>
                </c:ext>
              </c:extLst>
            </c:dLbl>
            <c:dLbl>
              <c:idx val="2"/>
              <c:layout>
                <c:manualLayout>
                  <c:x val="8.745584742191179E-3"/>
                  <c:y val="-9.65193932240819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6A-4219-A88B-89792BDBD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19</c:v>
                </c:pt>
                <c:pt idx="1">
                  <c:v>0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929-46B1-8337-D3EE1CECD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161152"/>
        <c:axId val="112162688"/>
        <c:axId val="0"/>
      </c:bar3DChart>
      <c:catAx>
        <c:axId val="11216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tx1"/>
                </a:solidFill>
              </a:defRPr>
            </a:pPr>
            <a:endParaRPr lang="ru-RU"/>
          </a:p>
        </c:txPr>
        <c:crossAx val="112162688"/>
        <c:crosses val="autoZero"/>
        <c:auto val="1"/>
        <c:lblAlgn val="ctr"/>
        <c:lblOffset val="100"/>
        <c:noMultiLvlLbl val="0"/>
      </c:catAx>
      <c:valAx>
        <c:axId val="1121626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2161152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7618752012144641"/>
          <c:y val="4.6081797363017006E-2"/>
          <c:w val="0.11515628199254262"/>
          <c:h val="0.55267985456813074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442306400591012E-3"/>
                  <c:y val="1.0290507217860371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2C-4573-BB76-28D1B2B17F47}"/>
                </c:ext>
              </c:extLst>
            </c:dLbl>
            <c:dLbl>
              <c:idx val="2"/>
              <c:layout>
                <c:manualLayout>
                  <c:x val="0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2C-4573-BB76-28D1B2B17F47}"/>
                </c:ext>
              </c:extLst>
            </c:dLbl>
            <c:dLbl>
              <c:idx val="3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2C-4573-BB76-28D1B2B17F47}"/>
                </c:ext>
              </c:extLst>
            </c:dLbl>
            <c:dLbl>
              <c:idx val="5"/>
              <c:layout>
                <c:manualLayout>
                  <c:x val="-6.172839506172839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2C-4573-BB76-28D1B2B17F47}"/>
                </c:ext>
              </c:extLst>
            </c:dLbl>
            <c:dLbl>
              <c:idx val="6"/>
              <c:layout>
                <c:manualLayout>
                  <c:x val="-9.2592592592593264E-3"/>
                  <c:y val="1.1224130643578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3</c:v>
                </c:pt>
                <c:pt idx="2">
                  <c:v>12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2C-4573-BB76-28D1B2B17F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3177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2C-4573-BB76-28D1B2B17F47}"/>
                </c:ext>
              </c:extLst>
            </c:dLbl>
            <c:dLbl>
              <c:idx val="3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2C-4573-BB76-28D1B2B17F47}"/>
                </c:ext>
              </c:extLst>
            </c:dLbl>
            <c:dLbl>
              <c:idx val="4"/>
              <c:layout>
                <c:manualLayout>
                  <c:x val="1.54320987654321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2C-4573-BB76-28D1B2B17F47}"/>
                </c:ext>
              </c:extLst>
            </c:dLbl>
            <c:dLbl>
              <c:idx val="5"/>
              <c:layout>
                <c:manualLayout>
                  <c:x val="3.08641975308643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2C-4573-BB76-28D1B2B17F47}"/>
                </c:ext>
              </c:extLst>
            </c:dLbl>
            <c:dLbl>
              <c:idx val="6"/>
              <c:layout>
                <c:manualLayout>
                  <c:x val="7.71604938271609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143</c:v>
                </c:pt>
                <c:pt idx="1">
                  <c:v>4</c:v>
                </c:pt>
                <c:pt idx="2">
                  <c:v>16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92C-4573-BB76-28D1B2B17F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2962962962964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2C-4573-BB76-28D1B2B17F47}"/>
                </c:ext>
              </c:extLst>
            </c:dLbl>
            <c:dLbl>
              <c:idx val="2"/>
              <c:layout>
                <c:manualLayout>
                  <c:x val="6.7702352736721009E-3"/>
                  <c:y val="1.574571586347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0A-4D74-9C5D-2073307C3482}"/>
                </c:ext>
              </c:extLst>
            </c:dLbl>
            <c:dLbl>
              <c:idx val="3"/>
              <c:layout>
                <c:manualLayout>
                  <c:x val="1.2345679012345696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2C-4573-BB76-28D1B2B17F47}"/>
                </c:ext>
              </c:extLst>
            </c:dLbl>
            <c:dLbl>
              <c:idx val="4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125</c:v>
                </c:pt>
                <c:pt idx="1">
                  <c:v>15</c:v>
                </c:pt>
                <c:pt idx="2">
                  <c:v>3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92C-4573-BB76-28D1B2B17F4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3108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2C-4573-BB76-28D1B2B17F47}"/>
                </c:ext>
              </c:extLst>
            </c:dLbl>
            <c:dLbl>
              <c:idx val="2"/>
              <c:layout>
                <c:manualLayout>
                  <c:x val="-8.4627940920901264E-3"/>
                  <c:y val="1.25965726907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0A-4D74-9C5D-2073307C3482}"/>
                </c:ext>
              </c:extLst>
            </c:dLbl>
            <c:dLbl>
              <c:idx val="3"/>
              <c:layout>
                <c:manualLayout>
                  <c:x val="3.0864197530864291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92C-4573-BB76-28D1B2B17F47}"/>
                </c:ext>
              </c:extLst>
            </c:dLbl>
            <c:dLbl>
              <c:idx val="4"/>
              <c:layout>
                <c:manualLayout>
                  <c:x val="3.0864197530864326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92C-4573-BB76-28D1B2B17F47}"/>
                </c:ext>
              </c:extLst>
            </c:dLbl>
            <c:dLbl>
              <c:idx val="5"/>
              <c:layout>
                <c:manualLayout>
                  <c:x val="7.71604938271608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92C-4573-BB76-28D1B2B17F47}"/>
                </c:ext>
              </c:extLst>
            </c:dLbl>
            <c:dLbl>
              <c:idx val="6"/>
              <c:layout>
                <c:manualLayout>
                  <c:x val="1.0802469135802529E-2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58</c:v>
                </c:pt>
                <c:pt idx="1">
                  <c:v>0</c:v>
                </c:pt>
                <c:pt idx="2">
                  <c:v>15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92C-4573-BB76-28D1B2B17F4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6383926715135156E-3"/>
                  <c:y val="8.4181308322689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92C-4573-BB76-28D1B2B17F47}"/>
                </c:ext>
              </c:extLst>
            </c:dLbl>
            <c:dLbl>
              <c:idx val="2"/>
              <c:layout>
                <c:manualLayout>
                  <c:x val="-1.6925588184180872E-3"/>
                  <c:y val="1.25965726907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0A-4D74-9C5D-2073307C3482}"/>
                </c:ext>
              </c:extLst>
            </c:dLbl>
            <c:dLbl>
              <c:idx val="3"/>
              <c:layout>
                <c:manualLayout>
                  <c:x val="9.1099646135260597E-3"/>
                  <c:y val="-3.4923253893098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49</c:v>
                </c:pt>
                <c:pt idx="1">
                  <c:v>0</c:v>
                </c:pt>
                <c:pt idx="2">
                  <c:v>15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92C-4573-BB76-28D1B2B17F4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9.25925925925923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92C-4573-BB76-28D1B2B17F47}"/>
                </c:ext>
              </c:extLst>
            </c:dLbl>
            <c:dLbl>
              <c:idx val="2"/>
              <c:layout>
                <c:manualLayout>
                  <c:x val="7.716049382716054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92C-4573-BB76-28D1B2B17F47}"/>
                </c:ext>
              </c:extLst>
            </c:dLbl>
            <c:dLbl>
              <c:idx val="3"/>
              <c:layout>
                <c:manualLayout>
                  <c:x val="4.6296296296296311E-3"/>
                  <c:y val="8.418097982683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50</c:v>
                </c:pt>
                <c:pt idx="1">
                  <c:v>2</c:v>
                </c:pt>
                <c:pt idx="2">
                  <c:v>20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92C-4573-BB76-28D1B2B17F4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7702352736721009E-3"/>
                  <c:y val="-6.2982863453897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0A-4D74-9C5D-2073307C3482}"/>
                </c:ext>
              </c:extLst>
            </c:dLbl>
            <c:dLbl>
              <c:idx val="1"/>
              <c:layout>
                <c:manualLayout>
                  <c:x val="3.3851176368360505E-3"/>
                  <c:y val="9.4474295180843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0A-4D74-9C5D-2073307C3482}"/>
                </c:ext>
              </c:extLst>
            </c:dLbl>
            <c:dLbl>
              <c:idx val="2"/>
              <c:layout>
                <c:manualLayout>
                  <c:x val="6.7702352736721009E-3"/>
                  <c:y val="1.259657269077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0A-4D74-9C5D-2073307C3482}"/>
                </c:ext>
              </c:extLst>
            </c:dLbl>
            <c:dLbl>
              <c:idx val="3"/>
              <c:layout>
                <c:manualLayout>
                  <c:x val="1.0155352910508151E-2"/>
                  <c:y val="9.4474295180842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0A-4D74-9C5D-2073307C3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19</c:v>
                </c:pt>
                <c:pt idx="1">
                  <c:v>0</c:v>
                </c:pt>
                <c:pt idx="2">
                  <c:v>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92C-4573-BB76-28D1B2B17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710784"/>
        <c:axId val="114745344"/>
        <c:axId val="0"/>
      </c:bar3DChart>
      <c:catAx>
        <c:axId val="11471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14745344"/>
        <c:crosses val="autoZero"/>
        <c:auto val="1"/>
        <c:lblAlgn val="ctr"/>
        <c:lblOffset val="100"/>
        <c:noMultiLvlLbl val="0"/>
      </c:catAx>
      <c:valAx>
        <c:axId val="1147453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471078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556468224842054E-2"/>
          <c:y val="0.33487482872273455"/>
          <c:w val="0.82779211626324933"/>
          <c:h val="0.538368672249629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219119444244757E-2"/>
                  <c:y val="2.83698636659380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36A-904A-F68EBB03052A}"/>
                </c:ext>
              </c:extLst>
            </c:dLbl>
            <c:dLbl>
              <c:idx val="1"/>
              <c:layout>
                <c:manualLayout>
                  <c:x val="-2.5340321663606005E-3"/>
                  <c:y val="-1.3174792747895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67-436A-904A-F68EBB03052A}"/>
                </c:ext>
              </c:extLst>
            </c:dLbl>
            <c:dLbl>
              <c:idx val="2"/>
              <c:layout>
                <c:manualLayout>
                  <c:x val="6.6475456975367483E-3"/>
                  <c:y val="-1.1349598721835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67-436A-904A-F68EBB03052A}"/>
                </c:ext>
              </c:extLst>
            </c:dLbl>
            <c:dLbl>
              <c:idx val="3"/>
              <c:layout>
                <c:manualLayout>
                  <c:x val="9.4251630190324547E-3"/>
                  <c:y val="-2.3833688148764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67-436A-904A-F68EBB03052A}"/>
                </c:ext>
              </c:extLst>
            </c:dLbl>
            <c:dLbl>
              <c:idx val="4"/>
              <c:layout>
                <c:manualLayout>
                  <c:x val="1.029757894284148E-2"/>
                  <c:y val="-2.3834366462628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67-436A-904A-F68EBB030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5-B867-436A-904A-F68EBB0305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578889927262984E-2"/>
                  <c:y val="-3.84928532500802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67-436A-904A-F68EBB03052A}"/>
                </c:ext>
              </c:extLst>
            </c:dLbl>
            <c:dLbl>
              <c:idx val="1"/>
              <c:layout>
                <c:manualLayout>
                  <c:x val="-2.4818865441966777E-3"/>
                  <c:y val="2.83863962205257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67-436A-904A-F68EBB03052A}"/>
                </c:ext>
              </c:extLst>
            </c:dLbl>
            <c:dLbl>
              <c:idx val="2"/>
              <c:layout>
                <c:manualLayout>
                  <c:x val="6.6378790156213577E-3"/>
                  <c:y val="-3.84928532500802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67-436A-904A-F68EBB03052A}"/>
                </c:ext>
              </c:extLst>
            </c:dLbl>
            <c:dLbl>
              <c:idx val="3"/>
              <c:layout>
                <c:manualLayout>
                  <c:x val="1.0387625157966401E-2"/>
                  <c:y val="3.7673517386984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67-436A-904A-F68EBB03052A}"/>
                </c:ext>
              </c:extLst>
            </c:dLbl>
            <c:dLbl>
              <c:idx val="4"/>
              <c:layout>
                <c:manualLayout>
                  <c:x val="3.7921413749726922E-4"/>
                  <c:y val="-4.7667059751058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67-436A-904A-F68EBB030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B-B867-436A-904A-F68EBB0305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9561377711844656E-3"/>
                  <c:y val="-6.29890329645989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67-436A-904A-F68EBB03052A}"/>
                </c:ext>
              </c:extLst>
            </c:dLbl>
            <c:dLbl>
              <c:idx val="2"/>
              <c:layout>
                <c:manualLayout>
                  <c:x val="5.187332126495749E-3"/>
                  <c:y val="-3.84928532500802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23-4FFB-A64F-C96E3D5BD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D-B867-436A-904A-F68EBB0305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7.3069223245347467E-3"/>
                  <c:y val="-7.5884425540019367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67-436A-904A-F68EBB03052A}"/>
                </c:ext>
              </c:extLst>
            </c:dLbl>
            <c:dLbl>
              <c:idx val="4"/>
              <c:layout>
                <c:manualLayout>
                  <c:x val="4.2669990072787614E-3"/>
                  <c:y val="-1.699944986032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67-436A-904A-F68EBB030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10-B867-436A-904A-F68EBB03052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11-B867-436A-904A-F68EBB03052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298839344648012E-3"/>
                  <c:y val="2.2261084747197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867-436A-904A-F68EBB03052A}"/>
                </c:ext>
              </c:extLst>
            </c:dLbl>
            <c:dLbl>
              <c:idx val="1"/>
              <c:layout>
                <c:manualLayout>
                  <c:x val="2.8447274921522881E-3"/>
                  <c:y val="5.058961702667957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867-436A-904A-F68EBB03052A}"/>
                </c:ext>
              </c:extLst>
            </c:dLbl>
            <c:dLbl>
              <c:idx val="2"/>
              <c:layout>
                <c:manualLayout>
                  <c:x val="9.9563310169837795E-3"/>
                  <c:y val="1.94783112831731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867-436A-904A-F68EBB030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15-B867-436A-904A-F68EBB03052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16-B867-436A-904A-F68EBB030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819072"/>
        <c:axId val="114820608"/>
        <c:axId val="0"/>
      </c:bar3DChart>
      <c:catAx>
        <c:axId val="11481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rgbClr val="002060"/>
                </a:solidFill>
              </a:defRPr>
            </a:pPr>
            <a:endParaRPr lang="ru-RU"/>
          </a:p>
        </c:txPr>
        <c:crossAx val="114820608"/>
        <c:crosses val="autoZero"/>
        <c:auto val="1"/>
        <c:lblAlgn val="ctr"/>
        <c:lblOffset val="100"/>
        <c:noMultiLvlLbl val="0"/>
      </c:catAx>
      <c:valAx>
        <c:axId val="1148206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4819072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 i="0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697784941106762"/>
          <c:y val="0.27265720475502719"/>
          <c:w val="0.12761833384633034"/>
          <c:h val="0.4079303688479059"/>
        </c:manualLayout>
      </c:layout>
      <c:overlay val="0"/>
      <c:txPr>
        <a:bodyPr/>
        <a:lstStyle/>
        <a:p>
          <a:pPr>
            <a:defRPr b="1" i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3217410323709537E-2"/>
          <c:y val="6.4535657936223095E-2"/>
          <c:w val="0.81017646639081664"/>
          <c:h val="0.81040885808010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66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318241469816272E-3"/>
                  <c:y val="-3.173721438359563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9-4BFB-94FD-2346A46A897A}"/>
                </c:ext>
              </c:extLst>
            </c:dLbl>
            <c:dLbl>
              <c:idx val="1"/>
              <c:layout>
                <c:manualLayout>
                  <c:x val="-1.388888888888939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89-4C22-86EE-1845E6B21066}"/>
                </c:ext>
              </c:extLst>
            </c:dLbl>
            <c:dLbl>
              <c:idx val="2"/>
              <c:layout>
                <c:manualLayout>
                  <c:x val="5.0925337632079971E-17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89-4C22-86EE-1845E6B21066}"/>
                </c:ext>
              </c:extLst>
            </c:dLbl>
            <c:dLbl>
              <c:idx val="4"/>
              <c:layout>
                <c:manualLayout>
                  <c:x val="2.777777777777777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89-4C22-86EE-1845E6B21066}"/>
                </c:ext>
              </c:extLst>
            </c:dLbl>
            <c:dLbl>
              <c:idx val="5"/>
              <c:layout>
                <c:manualLayout>
                  <c:x val="9.2592592592594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9-4BFB-94FD-2346A46A897A}"/>
                </c:ext>
              </c:extLst>
            </c:dLbl>
            <c:dLbl>
              <c:idx val="6"/>
              <c:layout>
                <c:manualLayout>
                  <c:x val="-9.259259259259401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B9-4BFB-94FD-2346A46A89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9383202099737532E-3"/>
                  <c:y val="1.092415657519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B9-4BFB-94FD-2346A46A897A}"/>
                </c:ext>
              </c:extLst>
            </c:dLbl>
            <c:dLbl>
              <c:idx val="1"/>
              <c:layout>
                <c:manualLayout>
                  <c:x val="2.0061242344706913E-3"/>
                  <c:y val="6.6003777358071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B9-4BFB-94FD-2346A46A897A}"/>
                </c:ext>
              </c:extLst>
            </c:dLbl>
            <c:dLbl>
              <c:idx val="2"/>
              <c:layout>
                <c:manualLayout>
                  <c:x val="4.1666666666666666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89-4C22-86EE-1845E6B21066}"/>
                </c:ext>
              </c:extLst>
            </c:dLbl>
            <c:dLbl>
              <c:idx val="3"/>
              <c:layout>
                <c:manualLayout>
                  <c:x val="4.6292650918635173E-4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9-4BFB-94FD-2346A46A897A}"/>
                </c:ext>
              </c:extLst>
            </c:dLbl>
            <c:dLbl>
              <c:idx val="4"/>
              <c:layout>
                <c:manualLayout>
                  <c:x val="3.0864197530864257E-3"/>
                  <c:y val="1.122413064357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B9-4BFB-94FD-2346A46A897A}"/>
                </c:ext>
              </c:extLst>
            </c:dLbl>
            <c:dLbl>
              <c:idx val="5"/>
              <c:layout>
                <c:manualLayout>
                  <c:x val="1.3888888888889039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B9-4BFB-94FD-2346A46A897A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B9-4BFB-94FD-2346A46A89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89-4C22-86EE-1845E6B21066}"/>
                </c:ext>
              </c:extLst>
            </c:dLbl>
            <c:dLbl>
              <c:idx val="2"/>
              <c:layout>
                <c:manualLayout>
                  <c:x val="1.388888888888888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89-4C22-86EE-1845E6B21066}"/>
                </c:ext>
              </c:extLst>
            </c:dLbl>
            <c:dLbl>
              <c:idx val="4"/>
              <c:layout>
                <c:manualLayout>
                  <c:x val="5.5555555555555558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89-4C22-86EE-1845E6B21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B9-4BFB-94FD-2346A46A89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494313210848645E-3"/>
                  <c:y val="-2.3515905640114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B9-4BFB-94FD-2346A46A897A}"/>
                </c:ext>
              </c:extLst>
            </c:dLbl>
            <c:dLbl>
              <c:idx val="1"/>
              <c:layout>
                <c:manualLayout>
                  <c:x val="-1.3888888888888889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89-4C22-86EE-1845E6B21066}"/>
                </c:ext>
              </c:extLst>
            </c:dLbl>
            <c:dLbl>
              <c:idx val="3"/>
              <c:layout>
                <c:manualLayout>
                  <c:x val="1.388888888888888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89-4C22-86EE-1845E6B21066}"/>
                </c:ext>
              </c:extLst>
            </c:dLbl>
            <c:dLbl>
              <c:idx val="4"/>
              <c:layout>
                <c:manualLayout>
                  <c:x val="2.9320866141731264E-3"/>
                  <c:y val="1.1224123245565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DB9-4BFB-94FD-2346A46A897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777777777777777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89-4C22-86EE-1845E6B21066}"/>
                </c:ext>
              </c:extLst>
            </c:dLbl>
            <c:dLbl>
              <c:idx val="2"/>
              <c:layout>
                <c:manualLayout>
                  <c:x val="4.1666666666666666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89-4C22-86EE-1845E6B21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22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DB9-4BFB-94FD-2346A46A897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204680825461774E-3"/>
                  <c:y val="8.85862924111438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B9-4BFB-94FD-2346A46A897A}"/>
                </c:ext>
              </c:extLst>
            </c:dLbl>
            <c:dLbl>
              <c:idx val="1"/>
              <c:layout>
                <c:manualLayout>
                  <c:x val="0"/>
                  <c:y val="-4.7031811280228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89-4C22-86EE-1845E6B21066}"/>
                </c:ext>
              </c:extLst>
            </c:dLbl>
            <c:dLbl>
              <c:idx val="2"/>
              <c:layout>
                <c:manualLayout>
                  <c:x val="4.1666666666666666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89-4C22-86EE-1845E6B21066}"/>
                </c:ext>
              </c:extLst>
            </c:dLbl>
            <c:dLbl>
              <c:idx val="3"/>
              <c:layout>
                <c:manualLayout>
                  <c:x val="8.9144255259411727E-3"/>
                  <c:y val="2.416017702751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B9-4BFB-94FD-2346A46A897A}"/>
                </c:ext>
              </c:extLst>
            </c:dLbl>
            <c:dLbl>
              <c:idx val="4"/>
              <c:layout>
                <c:manualLayout>
                  <c:x val="6.3674468042436306E-3"/>
                  <c:y val="4.832035405502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DB9-4BFB-94FD-2346A46A897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FF33"/>
            </a:solidFill>
          </c:spPr>
          <c:invertIfNegative val="0"/>
          <c:dLbls>
            <c:dLbl>
              <c:idx val="1"/>
              <c:layout>
                <c:manualLayout>
                  <c:x val="5.5555555555555558E-3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89-4C22-86EE-1845E6B21066}"/>
                </c:ext>
              </c:extLst>
            </c:dLbl>
            <c:dLbl>
              <c:idx val="3"/>
              <c:layout>
                <c:manualLayout>
                  <c:x val="5.5555555555555558E-3"/>
                  <c:y val="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89-4C22-86EE-1845E6B21066}"/>
                </c:ext>
              </c:extLst>
            </c:dLbl>
            <c:dLbl>
              <c:idx val="4"/>
              <c:layout>
                <c:manualLayout>
                  <c:x val="5.5555555555555558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DB9-4BFB-94FD-2346A46A8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059136"/>
        <c:axId val="114060672"/>
        <c:axId val="0"/>
      </c:bar3DChart>
      <c:catAx>
        <c:axId val="11405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1">
                <a:solidFill>
                  <a:schemeClr val="tx1"/>
                </a:solidFill>
              </a:defRPr>
            </a:pPr>
            <a:endParaRPr lang="ru-RU"/>
          </a:p>
        </c:txPr>
        <c:crossAx val="114060672"/>
        <c:crosses val="autoZero"/>
        <c:auto val="1"/>
        <c:lblAlgn val="ctr"/>
        <c:lblOffset val="100"/>
        <c:noMultiLvlLbl val="0"/>
      </c:catAx>
      <c:valAx>
        <c:axId val="1140606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4059136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5383869203849516"/>
          <c:y val="4.2356960337740258E-2"/>
          <c:w val="9.3440944881889768E-2"/>
          <c:h val="0.45688201310965459"/>
        </c:manualLayout>
      </c:layout>
      <c:overlay val="0"/>
      <c:spPr>
        <a:ln>
          <a:noFill/>
        </a:ln>
      </c:spPr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DA51-472F-4EF1-9223-1291EA25504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E4C69-9F09-4043-8F16-EA9A6F449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839B1-0DDC-436E-A968-ABC7F3353F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1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9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10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3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97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3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5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0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4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3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2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6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5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9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7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5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9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C7EC7-FE05-4B08-87CB-D2933598B5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475656"/>
            <a:ext cx="11161240" cy="9721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3" y="2121284"/>
            <a:ext cx="8229600" cy="34563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Развитие водного поло</a:t>
            </a:r>
            <a:b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в муниципальных образованиях Ханты-Мансийского автономного округа – Югры в 2014-20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20</a:t>
            </a:r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годах</a:t>
            </a:r>
            <a:b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Book Antiqua" panose="02040602050305030304" pitchFamily="18" charset="0"/>
              </a:rPr>
              <a:t>(по данным  стат.отчета 5 – ФК, без учета ЦСПСКЮ и ЮКИОР)</a:t>
            </a:r>
          </a:p>
        </p:txBody>
      </p:sp>
      <p:sp>
        <p:nvSpPr>
          <p:cNvPr id="3" name="Подзаголовок 4"/>
          <p:cNvSpPr>
            <a:spLocks noGrp="1"/>
          </p:cNvSpPr>
          <p:nvPr/>
        </p:nvSpPr>
        <p:spPr>
          <a:xfrm>
            <a:off x="1259631" y="229403"/>
            <a:ext cx="6336703" cy="100811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Book Antiqua" panose="02040602050305030304" pitchFamily="18" charset="0"/>
              </a:rPr>
              <a:t>Бюджетное учреждение                                                                           Ханты-Мансийского автономного округа - </a:t>
            </a:r>
            <a:r>
              <a:rPr lang="ru-RU" sz="18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Югры</a:t>
            </a:r>
            <a:r>
              <a:rPr lang="ru-RU" sz="1800" b="1" dirty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                                                                      «Центр спортивной подготовки сборных команд Югры» </a:t>
            </a:r>
          </a:p>
        </p:txBody>
      </p:sp>
      <p:pic>
        <p:nvPicPr>
          <p:cNvPr id="5" name="Picture 4" descr="http://www.csp-ugra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5159" y="287458"/>
            <a:ext cx="1187624" cy="112531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2" y="310979"/>
            <a:ext cx="1224136" cy="105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332656"/>
            <a:ext cx="8229600" cy="148478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Водное поло развивается </a:t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в г.Ханты-Мансийск</a:t>
            </a:r>
          </a:p>
        </p:txBody>
      </p:sp>
      <p:pic>
        <p:nvPicPr>
          <p:cNvPr id="9" name="Содержимое 8" descr="0l3b7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267" y="1627820"/>
            <a:ext cx="335676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acf8937124902e6cb15a9e084cf1cb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2263" y="1637626"/>
            <a:ext cx="3346737" cy="222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3_1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85" y="3934351"/>
            <a:ext cx="335164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водноеполло_1-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2264" y="3934351"/>
            <a:ext cx="334673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696744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Показатели развития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водного поло  в 2014 - 2020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78197"/>
              </p:ext>
            </p:extLst>
          </p:nvPr>
        </p:nvGraphicFramePr>
        <p:xfrm>
          <a:off x="323528" y="1340768"/>
          <a:ext cx="69847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1cee748a84a6dbef235d13d66cb518b.jpeg"/>
          <p:cNvPicPr>
            <a:picLocks noChangeAspect="1"/>
          </p:cNvPicPr>
          <p:nvPr/>
        </p:nvPicPr>
        <p:blipFill>
          <a:blip r:embed="rId2" cstate="print">
            <a:lum bright="27000"/>
          </a:blip>
          <a:stretch>
            <a:fillRect/>
          </a:stretch>
        </p:blipFill>
        <p:spPr>
          <a:xfrm>
            <a:off x="1187624" y="1844824"/>
            <a:ext cx="5572446" cy="3168352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Численность занимающихся по программе спортивной подготовки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929980"/>
              </p:ext>
            </p:extLst>
          </p:nvPr>
        </p:nvGraphicFramePr>
        <p:xfrm>
          <a:off x="-972616" y="1484784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ryadi_adult.jpg"/>
          <p:cNvPicPr>
            <a:picLocks noChangeAspect="1"/>
          </p:cNvPicPr>
          <p:nvPr/>
        </p:nvPicPr>
        <p:blipFill>
          <a:blip r:embed="rId2" cstate="print">
            <a:lum bright="47000" contrast="-68000"/>
          </a:blip>
          <a:stretch>
            <a:fillRect/>
          </a:stretch>
        </p:blipFill>
        <p:spPr>
          <a:xfrm>
            <a:off x="452944" y="4941168"/>
            <a:ext cx="6192688" cy="2442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81" y="247276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Количество занимающихся,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имеющих спортивные звания 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спортивные разряды, из общей численности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849273"/>
              </p:ext>
            </p:extLst>
          </p:nvPr>
        </p:nvGraphicFramePr>
        <p:xfrm>
          <a:off x="251520" y="1869062"/>
          <a:ext cx="7503432" cy="403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пвапва.jpeg"/>
          <p:cNvPicPr>
            <a:picLocks noChangeAspect="1"/>
          </p:cNvPicPr>
          <p:nvPr/>
        </p:nvPicPr>
        <p:blipFill>
          <a:blip r:embed="rId2" cstate="print">
            <a:lum bright="44000" contrast="-70000"/>
          </a:blip>
          <a:stretch>
            <a:fillRect/>
          </a:stretch>
        </p:blipFill>
        <p:spPr>
          <a:xfrm>
            <a:off x="-540568" y="3861048"/>
            <a:ext cx="4325666" cy="3401616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Тренерский состав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 образовательный уровень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05339"/>
              </p:ext>
            </p:extLst>
          </p:nvPr>
        </p:nvGraphicFramePr>
        <p:xfrm>
          <a:off x="395536" y="260648"/>
          <a:ext cx="734481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e662fa917ddea93c01aa8e9eaf90bc2.jpeg"/>
          <p:cNvPicPr>
            <a:picLocks noChangeAspect="1"/>
          </p:cNvPicPr>
          <p:nvPr/>
        </p:nvPicPr>
        <p:blipFill>
          <a:blip r:embed="rId2" cstate="print">
            <a:lum bright="28000" contrast="-61000"/>
          </a:blip>
          <a:stretch>
            <a:fillRect/>
          </a:stretch>
        </p:blipFill>
        <p:spPr>
          <a:xfrm>
            <a:off x="1619672" y="1124744"/>
            <a:ext cx="6300192" cy="4725144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Результаты выступления на              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всероссийских соревнованиях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348266"/>
              </p:ext>
            </p:extLst>
          </p:nvPr>
        </p:nvGraphicFramePr>
        <p:xfrm>
          <a:off x="-396552" y="1462573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</TotalTime>
  <Words>192</Words>
  <Application>Microsoft Office PowerPoint</Application>
  <PresentationFormat>Экран (4:3)</PresentationFormat>
  <Paragraphs>97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Book Antiqua</vt:lpstr>
      <vt:lpstr>Calibri</vt:lpstr>
      <vt:lpstr>Trebuchet MS</vt:lpstr>
      <vt:lpstr>Wingdings 2</vt:lpstr>
      <vt:lpstr>Wingdings 3</vt:lpstr>
      <vt:lpstr>Аспект</vt:lpstr>
      <vt:lpstr>Развитие водного поло  в муниципальных образованиях Ханты-Мансийского автономного округа – Югры в 2014-2020 годах (по данным  стат.отчета 5 – ФК, без учета ЦСПСКЮ и ЮКИОР)</vt:lpstr>
      <vt:lpstr>Водное поло развивается  в г.Ханты-Мансийск</vt:lpstr>
      <vt:lpstr>Показатели развития  водного поло  в 2014 - 2020 гг.</vt:lpstr>
      <vt:lpstr>Численность занимающихся по программе спортивной подготовки</vt:lpstr>
      <vt:lpstr>Количество занимающихся,  имеющих спортивные звания и  спортивные разряды, из общей численности</vt:lpstr>
      <vt:lpstr>Тренерский состав и образовательный уровень</vt:lpstr>
      <vt:lpstr> Результаты выступления на                 всероссийских соревнованиях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бокса  в муниципальных образованиях Ханты-Мансийского автономного округа – Югры в 2014-2017 годах (по данным 5 ФК)</dc:title>
  <cp:lastModifiedBy>Костромкина Анна Олеговна</cp:lastModifiedBy>
  <cp:revision>52</cp:revision>
  <dcterms:modified xsi:type="dcterms:W3CDTF">2021-06-30T05:56:07Z</dcterms:modified>
</cp:coreProperties>
</file>