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94" r:id="rId12"/>
    <p:sldId id="295" r:id="rId13"/>
    <p:sldId id="296" r:id="rId14"/>
    <p:sldId id="29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9" r:id="rId24"/>
    <p:sldId id="290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2" r:id="rId39"/>
    <p:sldId id="291" r:id="rId4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3" autoAdjust="0"/>
    <p:restoredTop sz="85006" autoAdjust="0"/>
  </p:normalViewPr>
  <p:slideViewPr>
    <p:cSldViewPr snapToGrid="0">
      <p:cViewPr varScale="1">
        <p:scale>
          <a:sx n="78" d="100"/>
          <a:sy n="78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970609194976162E-2"/>
          <c:y val="0.18787473832515286"/>
          <c:w val="0.94755595654709823"/>
          <c:h val="0.640865204349456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1996</c:v>
                </c:pt>
                <c:pt idx="1">
                  <c:v>2000</c:v>
                </c:pt>
                <c:pt idx="2">
                  <c:v>2004</c:v>
                </c:pt>
                <c:pt idx="3">
                  <c:v>2008</c:v>
                </c:pt>
                <c:pt idx="4">
                  <c:v>2012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завоеванных медалей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1996</c:v>
                </c:pt>
                <c:pt idx="1">
                  <c:v>2000</c:v>
                </c:pt>
                <c:pt idx="2">
                  <c:v>2004</c:v>
                </c:pt>
                <c:pt idx="3">
                  <c:v>2008</c:v>
                </c:pt>
                <c:pt idx="4">
                  <c:v>2012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видов спорта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1996</c:v>
                </c:pt>
                <c:pt idx="1">
                  <c:v>2000</c:v>
                </c:pt>
                <c:pt idx="2">
                  <c:v>2004</c:v>
                </c:pt>
                <c:pt idx="3">
                  <c:v>2008</c:v>
                </c:pt>
                <c:pt idx="4">
                  <c:v>2012</c:v>
                </c:pt>
                <c:pt idx="5">
                  <c:v>2016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538608"/>
        <c:axId val="252539392"/>
        <c:axId val="0"/>
      </c:bar3DChart>
      <c:catAx>
        <c:axId val="25253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2539392"/>
        <c:crosses val="autoZero"/>
        <c:auto val="1"/>
        <c:lblAlgn val="ctr"/>
        <c:lblOffset val="100"/>
        <c:noMultiLvlLbl val="0"/>
      </c:catAx>
      <c:valAx>
        <c:axId val="252539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25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спорта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906593021836275"/>
          <c:y val="1.3917240853304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248036915416039"/>
          <c:y val="0.12428413006620448"/>
          <c:w val="0.58165844638161823"/>
          <c:h val="0.617147662582960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спорта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1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бокс</c:v>
                </c:pt>
                <c:pt idx="1">
                  <c:v>водное поло</c:v>
                </c:pt>
                <c:pt idx="2">
                  <c:v>гребной слалом</c:v>
                </c:pt>
                <c:pt idx="3">
                  <c:v>дзюдо</c:v>
                </c:pt>
                <c:pt idx="4">
                  <c:v>каратэ</c:v>
                </c:pt>
                <c:pt idx="5">
                  <c:v>плавание</c:v>
                </c:pt>
                <c:pt idx="6">
                  <c:v>спортивная борьба</c:v>
                </c:pt>
                <c:pt idx="7">
                  <c:v>спортивная гимнастика</c:v>
                </c:pt>
                <c:pt idx="8">
                  <c:v>тхэквондо</c:v>
                </c:pt>
                <c:pt idx="9">
                  <c:v>тяжелая атлетика</c:v>
                </c:pt>
                <c:pt idx="10">
                  <c:v>легкая атлетика</c:v>
                </c:pt>
                <c:pt idx="11">
                  <c:v>худ.гимнастика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14715167484564E-2"/>
          <c:y val="0.73127648933106515"/>
          <c:w val="0.91721194867336231"/>
          <c:h val="0.23810558079166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1">
                  <c:v>Лангепас</c:v>
                </c:pt>
                <c:pt idx="2">
                  <c:v>Октябрьский р-он</c:v>
                </c:pt>
                <c:pt idx="3">
                  <c:v>Нижневартовск</c:v>
                </c:pt>
                <c:pt idx="4">
                  <c:v>Мегион</c:v>
                </c:pt>
                <c:pt idx="5">
                  <c:v>Ханты-Мансийск</c:v>
                </c:pt>
                <c:pt idx="6">
                  <c:v>Югорск</c:v>
                </c:pt>
                <c:pt idx="7">
                  <c:v>Сургут</c:v>
                </c:pt>
                <c:pt idx="8">
                  <c:v>Нефтеюганск</c:v>
                </c:pt>
                <c:pt idx="9">
                  <c:v>Сургутский р-он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1958901448625534"/>
          <c:y val="0.76305405186901876"/>
          <c:w val="0.79560081409877703"/>
          <c:h val="0.23509597744352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E87DB-1113-4B8C-A022-634B25772D4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A5A1A3-8147-42B0-B6F1-7D7E1B5003E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306 спортивных дисциплин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796C2-324F-416F-A53C-33861C7688D2}" type="parTrans" cxnId="{492EE3B6-42AF-4745-B136-05AB290A5F65}">
      <dgm:prSet/>
      <dgm:spPr/>
      <dgm:t>
        <a:bodyPr/>
        <a:lstStyle/>
        <a:p>
          <a:endParaRPr lang="ru-RU"/>
        </a:p>
      </dgm:t>
    </dgm:pt>
    <dgm:pt modelId="{3F183184-D961-41B7-B15D-8DD16CEAB027}" type="sibTrans" cxnId="{492EE3B6-42AF-4745-B136-05AB290A5F65}">
      <dgm:prSet/>
      <dgm:spPr/>
      <dgm:t>
        <a:bodyPr/>
        <a:lstStyle/>
        <a:p>
          <a:endParaRPr lang="ru-RU"/>
        </a:p>
      </dgm:t>
    </dgm:pt>
    <dgm:pt modelId="{4FF2706B-0255-4BD6-A76A-451C91D2DEA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339 спортивных дисциплин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91F23-A654-4694-AE87-0737DFA31680}" type="parTrans" cxnId="{4C6746C3-0216-4C4D-B544-8A6BC44B113B}">
      <dgm:prSet/>
      <dgm:spPr/>
      <dgm:t>
        <a:bodyPr/>
        <a:lstStyle/>
        <a:p>
          <a:endParaRPr lang="ru-RU"/>
        </a:p>
      </dgm:t>
    </dgm:pt>
    <dgm:pt modelId="{BE8EA637-5D43-4F55-BF6C-A52678F0D747}" type="sibTrans" cxnId="{4C6746C3-0216-4C4D-B544-8A6BC44B113B}">
      <dgm:prSet/>
      <dgm:spPr/>
      <dgm:t>
        <a:bodyPr/>
        <a:lstStyle/>
        <a:p>
          <a:endParaRPr lang="ru-RU"/>
        </a:p>
      </dgm:t>
    </dgm:pt>
    <dgm:pt modelId="{868F173B-9D7C-40F2-8EE2-4EFFB40FDE99}" type="pres">
      <dgm:prSet presAssocID="{845E87DB-1113-4B8C-A022-634B25772D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91FFF-71A0-441B-ABF7-B590D38A6A71}" type="pres">
      <dgm:prSet presAssocID="{50A5A1A3-8147-42B0-B6F1-7D7E1B5003E0}" presName="comp" presStyleCnt="0"/>
      <dgm:spPr/>
    </dgm:pt>
    <dgm:pt modelId="{0CA38DED-24DD-409B-A8DC-FDE8BCDBD44C}" type="pres">
      <dgm:prSet presAssocID="{50A5A1A3-8147-42B0-B6F1-7D7E1B5003E0}" presName="box" presStyleLbl="node1" presStyleIdx="0" presStyleCnt="2" custLinFactNeighborX="-1446" custLinFactNeighborY="6292"/>
      <dgm:spPr/>
      <dgm:t>
        <a:bodyPr/>
        <a:lstStyle/>
        <a:p>
          <a:endParaRPr lang="ru-RU"/>
        </a:p>
      </dgm:t>
    </dgm:pt>
    <dgm:pt modelId="{3FBD49E9-4EC7-42EF-B0C2-113C675B2E2E}" type="pres">
      <dgm:prSet presAssocID="{50A5A1A3-8147-42B0-B6F1-7D7E1B5003E0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DB55F4FF-1C78-4EEA-9CD5-CDE6B7D03E45}" type="pres">
      <dgm:prSet presAssocID="{50A5A1A3-8147-42B0-B6F1-7D7E1B5003E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24A0C-1007-45A4-B3E1-542F513239DD}" type="pres">
      <dgm:prSet presAssocID="{3F183184-D961-41B7-B15D-8DD16CEAB027}" presName="spacer" presStyleCnt="0"/>
      <dgm:spPr/>
    </dgm:pt>
    <dgm:pt modelId="{906330C9-6DD3-4347-AEDF-807780CD23A0}" type="pres">
      <dgm:prSet presAssocID="{4FF2706B-0255-4BD6-A76A-451C91D2DEAA}" presName="comp" presStyleCnt="0"/>
      <dgm:spPr/>
    </dgm:pt>
    <dgm:pt modelId="{587A0579-849B-41D1-BB20-5296118C629C}" type="pres">
      <dgm:prSet presAssocID="{4FF2706B-0255-4BD6-A76A-451C91D2DEAA}" presName="box" presStyleLbl="node1" presStyleIdx="1" presStyleCnt="2"/>
      <dgm:spPr/>
      <dgm:t>
        <a:bodyPr/>
        <a:lstStyle/>
        <a:p>
          <a:endParaRPr lang="ru-RU"/>
        </a:p>
      </dgm:t>
    </dgm:pt>
    <dgm:pt modelId="{E856F332-1E15-43EF-90EB-60447957195C}" type="pres">
      <dgm:prSet presAssocID="{4FF2706B-0255-4BD6-A76A-451C91D2DEAA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F6722FD-537C-4FC9-9E72-884717861A13}" type="pres">
      <dgm:prSet presAssocID="{4FF2706B-0255-4BD6-A76A-451C91D2DEA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ACE85-61D9-4C97-BDEB-3F93850854CB}" type="presOf" srcId="{50A5A1A3-8147-42B0-B6F1-7D7E1B5003E0}" destId="{0CA38DED-24DD-409B-A8DC-FDE8BCDBD44C}" srcOrd="0" destOrd="0" presId="urn:microsoft.com/office/officeart/2005/8/layout/vList4"/>
    <dgm:cxn modelId="{3A0D2CD4-1A64-49A5-8031-9167CF844967}" type="presOf" srcId="{4FF2706B-0255-4BD6-A76A-451C91D2DEAA}" destId="{6F6722FD-537C-4FC9-9E72-884717861A13}" srcOrd="1" destOrd="0" presId="urn:microsoft.com/office/officeart/2005/8/layout/vList4"/>
    <dgm:cxn modelId="{492EE3B6-42AF-4745-B136-05AB290A5F65}" srcId="{845E87DB-1113-4B8C-A022-634B25772D47}" destId="{50A5A1A3-8147-42B0-B6F1-7D7E1B5003E0}" srcOrd="0" destOrd="0" parTransId="{65B796C2-324F-416F-A53C-33861C7688D2}" sibTransId="{3F183184-D961-41B7-B15D-8DD16CEAB027}"/>
    <dgm:cxn modelId="{EE50339B-4295-4613-95EC-3C7484619CD7}" type="presOf" srcId="{50A5A1A3-8147-42B0-B6F1-7D7E1B5003E0}" destId="{DB55F4FF-1C78-4EEA-9CD5-CDE6B7D03E45}" srcOrd="1" destOrd="0" presId="urn:microsoft.com/office/officeart/2005/8/layout/vList4"/>
    <dgm:cxn modelId="{50AF917D-CE97-4014-898A-5610CADC4DF1}" type="presOf" srcId="{4FF2706B-0255-4BD6-A76A-451C91D2DEAA}" destId="{587A0579-849B-41D1-BB20-5296118C629C}" srcOrd="0" destOrd="0" presId="urn:microsoft.com/office/officeart/2005/8/layout/vList4"/>
    <dgm:cxn modelId="{4C6746C3-0216-4C4D-B544-8A6BC44B113B}" srcId="{845E87DB-1113-4B8C-A022-634B25772D47}" destId="{4FF2706B-0255-4BD6-A76A-451C91D2DEAA}" srcOrd="1" destOrd="0" parTransId="{23491F23-A654-4694-AE87-0737DFA31680}" sibTransId="{BE8EA637-5D43-4F55-BF6C-A52678F0D747}"/>
    <dgm:cxn modelId="{A2E5FDBE-3967-4408-A5DB-DCC99386BC1D}" type="presOf" srcId="{845E87DB-1113-4B8C-A022-634B25772D47}" destId="{868F173B-9D7C-40F2-8EE2-4EFFB40FDE99}" srcOrd="0" destOrd="0" presId="urn:microsoft.com/office/officeart/2005/8/layout/vList4"/>
    <dgm:cxn modelId="{AE22E1DF-C90F-4869-9B95-E04860431DB0}" type="presParOf" srcId="{868F173B-9D7C-40F2-8EE2-4EFFB40FDE99}" destId="{87C91FFF-71A0-441B-ABF7-B590D38A6A71}" srcOrd="0" destOrd="0" presId="urn:microsoft.com/office/officeart/2005/8/layout/vList4"/>
    <dgm:cxn modelId="{7EC6BF0C-EFD6-4F37-8360-8EC3CF7BAF8D}" type="presParOf" srcId="{87C91FFF-71A0-441B-ABF7-B590D38A6A71}" destId="{0CA38DED-24DD-409B-A8DC-FDE8BCDBD44C}" srcOrd="0" destOrd="0" presId="urn:microsoft.com/office/officeart/2005/8/layout/vList4"/>
    <dgm:cxn modelId="{6F227371-F46C-4E0D-85D6-D6957F8CA040}" type="presParOf" srcId="{87C91FFF-71A0-441B-ABF7-B590D38A6A71}" destId="{3FBD49E9-4EC7-42EF-B0C2-113C675B2E2E}" srcOrd="1" destOrd="0" presId="urn:microsoft.com/office/officeart/2005/8/layout/vList4"/>
    <dgm:cxn modelId="{B346F721-A046-44F7-9150-90E2A150E87A}" type="presParOf" srcId="{87C91FFF-71A0-441B-ABF7-B590D38A6A71}" destId="{DB55F4FF-1C78-4EEA-9CD5-CDE6B7D03E45}" srcOrd="2" destOrd="0" presId="urn:microsoft.com/office/officeart/2005/8/layout/vList4"/>
    <dgm:cxn modelId="{BD4AF362-42B4-43CA-9341-D3BBD65DC4C6}" type="presParOf" srcId="{868F173B-9D7C-40F2-8EE2-4EFFB40FDE99}" destId="{33F24A0C-1007-45A4-B3E1-542F513239DD}" srcOrd="1" destOrd="0" presId="urn:microsoft.com/office/officeart/2005/8/layout/vList4"/>
    <dgm:cxn modelId="{644B2EFB-D378-4107-A70A-439F9FD0F059}" type="presParOf" srcId="{868F173B-9D7C-40F2-8EE2-4EFFB40FDE99}" destId="{906330C9-6DD3-4347-AEDF-807780CD23A0}" srcOrd="2" destOrd="0" presId="urn:microsoft.com/office/officeart/2005/8/layout/vList4"/>
    <dgm:cxn modelId="{454C03B4-3F48-434F-A16C-72AE380AC895}" type="presParOf" srcId="{906330C9-6DD3-4347-AEDF-807780CD23A0}" destId="{587A0579-849B-41D1-BB20-5296118C629C}" srcOrd="0" destOrd="0" presId="urn:microsoft.com/office/officeart/2005/8/layout/vList4"/>
    <dgm:cxn modelId="{926BA15B-7A22-4279-B17E-86CC76D5DB0F}" type="presParOf" srcId="{906330C9-6DD3-4347-AEDF-807780CD23A0}" destId="{E856F332-1E15-43EF-90EB-60447957195C}" srcOrd="1" destOrd="0" presId="urn:microsoft.com/office/officeart/2005/8/layout/vList4"/>
    <dgm:cxn modelId="{C1BD6592-7F46-41AA-877D-FD99B50CBC85}" type="presParOf" srcId="{906330C9-6DD3-4347-AEDF-807780CD23A0}" destId="{6F6722FD-537C-4FC9-9E72-884717861A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22AB7BE-75F6-4A81-A612-C2D95497930A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8D809C4-D086-4111-8C87-591F9EF8C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5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80363F9-852B-4549-87EF-3249EF9ABBE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5EF332E-7800-4713-8078-23265AAB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2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4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22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1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6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4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15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2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96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2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92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9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73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58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0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38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06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87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02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96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39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1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98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50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89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09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66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00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65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50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3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2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3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5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11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6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8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8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6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3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8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51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7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82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6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2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3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0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3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5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2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2A86-AA6F-44CB-AC58-8DD0921CCCA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3.jpeg"/><Relationship Id="rId5" Type="http://schemas.openxmlformats.org/officeDocument/2006/relationships/image" Target="../media/image42.JP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7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77372"/>
            <a:ext cx="1394004" cy="175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Алиса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Шарифов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360" y="2932403"/>
            <a:ext cx="1717137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Мастер спорта России 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международных соревнований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международного турнира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Кубка мира нефтяных стран, памяти Героя Социалистического Труда </a:t>
            </a:r>
            <a:r>
              <a:rPr lang="ru-RU" dirty="0" err="1" smtClean="0"/>
              <a:t>Ф.К.Салманова</a:t>
            </a:r>
            <a:r>
              <a:rPr lang="ru-RU" dirty="0" smtClean="0"/>
              <a:t>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чемпионата мира среди студентов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" y="3747308"/>
            <a:ext cx="1416608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1447832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Октябрьский район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6" y="5563076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Georgia" pitchFamily="18" charset="0"/>
              </a:rPr>
              <a:t>Элджан</a:t>
            </a:r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 err="1" smtClean="0">
                <a:latin typeface="Georgia" pitchFamily="18" charset="0"/>
              </a:rPr>
              <a:t>Эйниев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291" y="6257390"/>
            <a:ext cx="1717137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Мастер спорта России  </a:t>
            </a:r>
            <a:endParaRPr lang="ru-RU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43476" y="6257390"/>
            <a:ext cx="772969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err="1" smtClean="0"/>
              <a:t>г.Мегион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международных соревнований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Финала </a:t>
            </a:r>
            <a:r>
              <a:rPr lang="en-US" dirty="0" smtClean="0"/>
              <a:t>IV</a:t>
            </a:r>
            <a:r>
              <a:rPr lang="ru-RU" dirty="0" smtClean="0"/>
              <a:t> летней Спартакиады России 2018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8030" y="1400014"/>
            <a:ext cx="9705292" cy="182658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3 </a:t>
            </a:r>
            <a:r>
              <a:rPr lang="ru-RU" sz="3200" dirty="0" smtClean="0">
                <a:solidFill>
                  <a:schemeClr val="bg1"/>
                </a:solidFill>
              </a:rPr>
              <a:t>спортсмена-кандидата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5266"/>
            <a:ext cx="1394004" cy="174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Игорь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Кобзарь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360" y="2932403"/>
            <a:ext cx="1717137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Мастер спорта России 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88043" y="447821"/>
            <a:ext cx="6697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Б</a:t>
            </a:r>
            <a:r>
              <a:rPr lang="ru-RU" dirty="0" smtClean="0"/>
              <a:t>ронзовый </a:t>
            </a:r>
            <a:r>
              <a:rPr lang="ru-RU" dirty="0"/>
              <a:t>призёр чемпионата Европы среди </a:t>
            </a:r>
            <a:r>
              <a:rPr lang="ru-RU" dirty="0" smtClean="0"/>
              <a:t>юниоров 2009</a:t>
            </a: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Ч</a:t>
            </a:r>
            <a:r>
              <a:rPr lang="ru-RU" dirty="0" smtClean="0"/>
              <a:t>емпион России 2013, 2014, 2015, 2016, 2017,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Лиги чемпионов 2015, 2016, 2017</a:t>
            </a: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Обладатель </a:t>
            </a:r>
            <a:r>
              <a:rPr lang="ru-RU" dirty="0"/>
              <a:t>Суперкубка </a:t>
            </a:r>
            <a:r>
              <a:rPr lang="ru-RU" dirty="0" smtClean="0"/>
              <a:t>России 2014, 2015 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</a:t>
            </a:r>
            <a:r>
              <a:rPr lang="ru-RU" dirty="0"/>
              <a:t>призёр Клубного чемпионата </a:t>
            </a:r>
            <a:r>
              <a:rPr lang="ru-RU" dirty="0" smtClean="0"/>
              <a:t>мира 2015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</a:t>
            </a:r>
            <a:r>
              <a:rPr lang="ru-RU" dirty="0"/>
              <a:t>призёр Европейских </a:t>
            </a:r>
            <a:r>
              <a:rPr lang="ru-RU" dirty="0" smtClean="0"/>
              <a:t>игр 2015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Участник летних Олимпийских Игр 2016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734026"/>
            <a:ext cx="1311397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768159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</a:t>
            </a:r>
            <a:r>
              <a:rPr lang="ru-RU" sz="1100" dirty="0" smtClean="0"/>
              <a:t>Сургут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4" y="5619595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Артем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Вольвич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290" y="6326735"/>
            <a:ext cx="1717137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Мастер спорта России  </a:t>
            </a:r>
            <a:endParaRPr lang="ru-RU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79769" y="6333050"/>
            <a:ext cx="772969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err="1" smtClean="0"/>
              <a:t>г.Мегион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447376"/>
            <a:ext cx="6621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чемпионата Европы 2013, 2017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Кубка чемпионов 2013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Универсиады 2013</a:t>
            </a: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Лиги наций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Обладатель Кубка России 2011, 2016, 2017,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Клубного чемпионата России 2013, 2016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Клубного чемпионата мира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Лучший блокирующий Олимпийских игр 2016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Лучший блокирующий Клубного чемпионата мира 2019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0" y="385266"/>
            <a:ext cx="1160824" cy="174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7568" y="4392013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0933" y="2480453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Артем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Ермаков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364" y="3776453"/>
            <a:ext cx="3347391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Мастер спорта </a:t>
            </a:r>
            <a:r>
              <a:rPr lang="ru-RU" sz="1100" dirty="0" smtClean="0"/>
              <a:t>России международного класса 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897" y="203467"/>
            <a:ext cx="6697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2008/09, 20012/13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2003/04, 2004/05, 2015/16, 2016/17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России 2007/08,2014/15,2017/18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Обладатель Кубка Росс 2007, 2012, финалист Кубка России 2003, 2004, 2013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Лиги чемпионов  2007/08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Участник Матчей звезд России 2012,2013, 2014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Мировой Лиги 2013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Европы 2013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Всемирного Кубка чемпионов 2013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Участник Олимпийских Игр 2016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69704" y="3776453"/>
            <a:ext cx="1350050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Нижневартовск</a:t>
            </a:r>
            <a:endParaRPr lang="ru-RU" sz="1100" dirty="0">
              <a:solidFill>
                <a:schemeClr val="dk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4379" y="4882113"/>
            <a:ext cx="8596668" cy="1320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4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5266"/>
            <a:ext cx="1394004" cy="174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50959" y="6573718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Игорь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Кобзарь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8043" y="447821"/>
            <a:ext cx="6697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7" y="385499"/>
            <a:ext cx="1311397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521431" y="2250944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Артем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Вольвич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  <p:pic>
        <p:nvPicPr>
          <p:cNvPr id="18" name="Объект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24" y="199915"/>
            <a:ext cx="1160824" cy="174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12436" y="22182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Артем </a:t>
            </a:r>
          </a:p>
          <a:p>
            <a:pPr algn="ctr"/>
            <a:r>
              <a:rPr lang="ru-RU" b="1" dirty="0">
                <a:latin typeface="Georgia" pitchFamily="18" charset="0"/>
              </a:rPr>
              <a:t>Ермаков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9468"/>
            <a:ext cx="3167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 Кузбасс (Кемерово)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Карьера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2013 Зенит-Казань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2013 Белогорье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2010 по 2013 Газпром-Югра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2010 Нова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2007 по 2010 Газпром-Югра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7755" y="3141593"/>
            <a:ext cx="37070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 Локомотив (Новосибирск)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2010 Урал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2009 по 2010 Искра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2007 по 2009 Зенит-Казань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2006 по 2007 Урал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2005 по 2006 Факел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2003 по 2005 Динамо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2001 по 2003 Югра-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7448" y="31494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 Зенит-Казань (Казань)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Карьера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2011 Локомотив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2009 по 2011 Урал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2007 по 2009 Югра-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6948" y="1424727"/>
            <a:ext cx="9705292" cy="18265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ВОДНОЕ ПОЛО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2 спортсмена-кандидата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Анна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Тимофеева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545" y="2892105"/>
            <a:ext cx="2634054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Заслуженный мастер спорта России 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ОИ 2016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Финала Мировой Лиги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Серебряный призер Мировой Лиги 2013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Бронзовый призер чемпионата России 2009, 2010, 2012, 2013, 2015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</a:t>
            </a:r>
            <a:r>
              <a:rPr lang="ru-RU" dirty="0" smtClean="0">
                <a:effectLst/>
              </a:rPr>
              <a:t>Кубка Европы LEN </a:t>
            </a:r>
            <a:r>
              <a:rPr lang="ru-RU" dirty="0" err="1" smtClean="0">
                <a:effectLst/>
              </a:rPr>
              <a:t>Trophy</a:t>
            </a:r>
            <a:r>
              <a:rPr lang="ru-RU" dirty="0" smtClean="0">
                <a:effectLst/>
              </a:rPr>
              <a:t> 2010, 2012, 2014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мира 2017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" y="3747308"/>
            <a:ext cx="1416608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1410964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Ханты-Мансийск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6" y="5563076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Светлана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Степахина</a:t>
            </a:r>
            <a:r>
              <a:rPr lang="ru-RU" b="1" dirty="0" smtClean="0">
                <a:latin typeface="Georgia" pitchFamily="18" charset="0"/>
              </a:rPr>
              <a:t>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291" y="6257390"/>
            <a:ext cx="2557110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Кандидат в мастера спорта России  </a:t>
            </a:r>
            <a:endParaRPr lang="ru-RU" sz="11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Бронзовый призер ХХХ Летней Универсиады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Бронзовый призер Кубка Губернатора Челябинской области 2017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Трех</a:t>
            </a:r>
            <a:r>
              <a:rPr lang="ru-RU" dirty="0" smtClean="0">
                <a:effectLst/>
              </a:rPr>
              <a:t>кратный </a:t>
            </a:r>
            <a:r>
              <a:rPr lang="ru-RU" dirty="0"/>
              <a:t>п</a:t>
            </a:r>
            <a:r>
              <a:rPr lang="ru-RU" dirty="0" smtClean="0">
                <a:effectLst/>
              </a:rPr>
              <a:t>обедитель Первенства Мира 2019, 2017, 2016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8335" y="6288512"/>
            <a:ext cx="1410964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Ханты-Мансийск</a:t>
            </a:r>
            <a:endParaRPr lang="ru-RU" sz="1100" dirty="0">
              <a:solidFill>
                <a:schemeClr val="dk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030945" cy="18265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ГРЕБНОЙ СЛАЛОМ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1 спортсмен-кандидат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Павел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Котов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550" y="2932403"/>
            <a:ext cx="1717137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мира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Европы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чемпионата России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первенства Европы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Финала </a:t>
            </a:r>
            <a:r>
              <a:rPr lang="en-US" dirty="0" smtClean="0"/>
              <a:t>Iv</a:t>
            </a:r>
            <a:r>
              <a:rPr lang="ru-RU" dirty="0" smtClean="0"/>
              <a:t>летней Спартакиады молодежи России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Финала </a:t>
            </a:r>
            <a:r>
              <a:rPr lang="en-US" dirty="0" smtClean="0"/>
              <a:t>VII</a:t>
            </a:r>
            <a:r>
              <a:rPr lang="ru-RU" dirty="0" smtClean="0"/>
              <a:t>летней Спартакиады учащихся России 2015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9769" y="2932403"/>
            <a:ext cx="1350050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Нижневартовск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030945" cy="182658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1 спортсмен-кандидат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2" y="2674698"/>
            <a:ext cx="6387388" cy="3614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457" y="177593"/>
            <a:ext cx="8534400" cy="2498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XXXII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летние Олимпийские игры пройдут в Токио с 24 июля по 09 августа 2020 года.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примут участие свыше 11 000 спортсменов из 206 национальных олимпийских комитетов.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0" y="399674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Альберт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Огузов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09" y="2956200"/>
            <a:ext cx="3304110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международного турнира «Гран при»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международного турнира Гранд Шлем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</a:t>
            </a:r>
            <a:r>
              <a:rPr lang="en-US" dirty="0" smtClean="0"/>
              <a:t>XXIX</a:t>
            </a:r>
            <a:r>
              <a:rPr lang="ru-RU" dirty="0" smtClean="0"/>
              <a:t> Всемирной летней Универсиады 2017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9769" y="2932403"/>
            <a:ext cx="1350050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Нижневартовск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030945" cy="182658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КАРАТЭ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1 спортсмен-кандидат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Александр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Алиев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09" y="2956200"/>
            <a:ext cx="3304110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2019, 2017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Серебряный призер чемпионата России 2018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9769" y="2932403"/>
            <a:ext cx="768159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Сургут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967789" cy="182658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1 спортсмен-кандидат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Юлия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Мальцева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09" y="2956200"/>
            <a:ext cx="3304110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командного чемпионата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Бронзовый призер чемпионата России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</a:t>
            </a:r>
            <a:r>
              <a:rPr lang="en-US" dirty="0" smtClean="0"/>
              <a:t>XXVIII</a:t>
            </a:r>
            <a:r>
              <a:rPr lang="ru-RU" dirty="0" smtClean="0"/>
              <a:t> Всемирной летней универсиады 2015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9769" y="2932403"/>
            <a:ext cx="2042547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Москва /  г. Нефтеюганск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030945" cy="182658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4 спортсмена-кандидата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Анна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Егорова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068" y="2916960"/>
            <a:ext cx="3347391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49664" y="10818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и бронзовый призер Кубка мира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Двукратный серебряный и бронзовый призер всемирных военных игр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и двукратный призер чемпионата России 2019,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Всемирной летней Универсиады 2017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Многократный призер Кубка мира </a:t>
            </a:r>
            <a:r>
              <a:rPr lang="en-US" dirty="0" smtClean="0"/>
              <a:t>FINA</a:t>
            </a:r>
            <a:r>
              <a:rPr lang="ru-RU" dirty="0" smtClean="0"/>
              <a:t>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и бронзовый призер чемпионата Европы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7" y="3740542"/>
            <a:ext cx="1416608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2334293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Ханты-Мансийск/Калининград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6" y="5563076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Ярослав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Потапов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Серебряный призер Кубка мира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Финала Кубка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Победитель этапов Кубков мира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по плаванию на открытой воде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Серебряный призер первенства Европы 2015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8335" y="6288512"/>
            <a:ext cx="768159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Сургут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764" y="6273091"/>
            <a:ext cx="3347391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 </a:t>
            </a:r>
            <a:endParaRPr lang="ru-RU" sz="11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Илья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Дружинин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068" y="2916960"/>
            <a:ext cx="3347391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49664" y="10818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чемпионата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Кубка мира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Двукратный чемпион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по плаванию на открытой воде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7" y="3740542"/>
            <a:ext cx="1416608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768159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Сургут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6" y="5563076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Елизавета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Агапитова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первенства Европы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Трехкратный победитель первенства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Трехкратный серебряный призер всероссийских соревнований «</a:t>
            </a:r>
            <a:r>
              <a:rPr lang="ru-RU" dirty="0"/>
              <a:t>Р</a:t>
            </a:r>
            <a:r>
              <a:rPr lang="ru-RU" dirty="0" smtClean="0"/>
              <a:t>езерв России»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Бронзовый призер Финала </a:t>
            </a:r>
            <a:r>
              <a:rPr lang="en-US" dirty="0" smtClean="0">
                <a:effectLst/>
              </a:rPr>
              <a:t>IV</a:t>
            </a:r>
            <a:r>
              <a:rPr lang="ru-RU" dirty="0" smtClean="0">
                <a:effectLst/>
              </a:rPr>
              <a:t> летней Спартакиады молодежи России 2018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8335" y="6288512"/>
            <a:ext cx="1350050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Нижневартовск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291" y="6318338"/>
            <a:ext cx="1717137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 </a:t>
            </a:r>
            <a:endParaRPr lang="ru-RU" sz="11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030945" cy="18265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(ВОЛЬНАЯ) БОРЬБА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2 спортсмена-кандидата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Заурбек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Сидаков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068" y="2916960"/>
            <a:ext cx="2634054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Заслуженный мастер спорта России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49664" y="10818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мира 2019,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</a:t>
            </a:r>
            <a:r>
              <a:rPr lang="en-US" dirty="0" smtClean="0"/>
              <a:t>II</a:t>
            </a:r>
            <a:r>
              <a:rPr lang="ru-RU" dirty="0" smtClean="0"/>
              <a:t> Европейских игр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Кубка мира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рейтингового турнира Гран-при «Иван Ярыгин – 2019»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первенства Европы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мира среди военнослужащих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7" y="3740542"/>
            <a:ext cx="1416608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1350050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Нижневартовск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568" y="5618206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Артур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Найфонов</a:t>
            </a:r>
            <a:r>
              <a:rPr lang="ru-RU" b="1" dirty="0" smtClean="0">
                <a:latin typeface="Georgia" pitchFamily="18" charset="0"/>
              </a:rPr>
              <a:t>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мира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Победитель Всемирных военных игр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международного турнира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Чемпион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первенства мира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Чемпион Европы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8792" y="6363087"/>
            <a:ext cx="1350050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Нижневартовск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858" y="6341000"/>
            <a:ext cx="3304110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</a:t>
            </a:r>
            <a:endParaRPr lang="ru-RU" sz="11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348" y="0"/>
            <a:ext cx="8596313" cy="1363663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в том числе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включенные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Игр: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бейсбол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софтбол, каратэ, серфинг, скалолазание и скейтбординг.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15193608"/>
              </p:ext>
            </p:extLst>
          </p:nvPr>
        </p:nvGraphicFramePr>
        <p:xfrm>
          <a:off x="803868" y="2512088"/>
          <a:ext cx="8078875" cy="412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030945" cy="18265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гимнастика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1спортсмен-кандидат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Александра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Щеколдина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09" y="2956200"/>
            <a:ext cx="2557110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  Кандидат в мастера спорта России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чемпионата мира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Победитель всероссийских открытых соревнований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и бронзовый призер Финала </a:t>
            </a:r>
            <a:r>
              <a:rPr lang="en-US" dirty="0" smtClean="0"/>
              <a:t>VII</a:t>
            </a:r>
            <a:r>
              <a:rPr lang="ru-RU" dirty="0" smtClean="0"/>
              <a:t> летней Спартакиады учащихся России 2015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9769" y="2932403"/>
            <a:ext cx="768159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Сургут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030945" cy="182658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ТХЭКВОНДО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1 спортсмен-кандидат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Максим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Храмцов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09" y="2956200"/>
            <a:ext cx="2770576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  Заслуженный мастер спорта России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Финала Гран При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Победитель Всемирных военных игр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и призер международных турниров серии Гран При 2019,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Европы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мира 2017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9769" y="2932403"/>
            <a:ext cx="1350050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Нижневартовск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749" y="1724977"/>
            <a:ext cx="11967789" cy="18265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АТЛЕТИКА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2 спортсмена-кандидата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Тимур </a:t>
            </a:r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dirty="0" err="1" smtClean="0">
                <a:latin typeface="Georgia" pitchFamily="18" charset="0"/>
              </a:rPr>
              <a:t>Наниев</a:t>
            </a:r>
            <a:r>
              <a:rPr lang="ru-RU" b="1" dirty="0" smtClean="0">
                <a:latin typeface="Georgia" pitchFamily="18" charset="0"/>
              </a:rPr>
              <a:t> </a:t>
            </a:r>
            <a:endParaRPr lang="ru-RU" b="1" dirty="0" smtClean="0">
              <a:latin typeface="Georgia" pitchFamily="18" charset="0"/>
            </a:endParaRPr>
          </a:p>
          <a:p>
            <a:pPr algn="ctr"/>
            <a:endParaRPr lang="ru-RU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9664" y="10818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международного квалификационного турнира к Олимпийским играм в Токио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2019, 2016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7" y="3740542"/>
            <a:ext cx="1416608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1343638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Сургутский район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6" y="5563076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Georgia" pitchFamily="18" charset="0"/>
              </a:rPr>
              <a:t>Хетаг</a:t>
            </a:r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 err="1" smtClean="0">
                <a:latin typeface="Georgia" pitchFamily="18" charset="0"/>
              </a:rPr>
              <a:t>Хугаев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Чемпионат мира 2019 – 7 место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Серебряный призер чемпионата Европы 2015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Победитель первенства мира 2013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</a:t>
            </a:r>
            <a:r>
              <a:rPr lang="en-US" dirty="0" smtClean="0"/>
              <a:t>II</a:t>
            </a:r>
            <a:r>
              <a:rPr lang="ru-RU" dirty="0" smtClean="0"/>
              <a:t> юношеских Олимпийских игр 2014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Победитель первенства мира 2015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997" y="6241910"/>
            <a:ext cx="1343638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Сургутский район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063" y="6261555"/>
            <a:ext cx="3304110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</a:t>
            </a:r>
            <a:endParaRPr lang="ru-RU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4063" y="2916960"/>
            <a:ext cx="3304110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 </a:t>
            </a:r>
            <a:endParaRPr lang="ru-RU" sz="11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71" y="1846897"/>
            <a:ext cx="11030945" cy="18265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гимнастика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1 спортсмен-кандидат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84817"/>
            <a:ext cx="1394004" cy="17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Александра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Семибратова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09" y="2956200"/>
            <a:ext cx="3684976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  </a:t>
            </a:r>
            <a:r>
              <a:rPr lang="ru-RU" sz="1100" dirty="0"/>
              <a:t>М</a:t>
            </a:r>
            <a:r>
              <a:rPr lang="ru-RU" sz="1100" dirty="0" smtClean="0"/>
              <a:t>астер спорта России международного класса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Четырехкратный победитель чемпионата Европы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</a:rPr>
              <a:t>Четырехкратный победитель чемпионата мира среди юниорок 2019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9769" y="2932403"/>
            <a:ext cx="1550424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г. Москва / г. Сургут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255" y="3609483"/>
            <a:ext cx="6621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1" y="2792042"/>
            <a:ext cx="4065958" cy="4065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550">
            <a:off x="2177604" y="928938"/>
            <a:ext cx="4162503" cy="2770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-815" r="29804" b="-1"/>
          <a:stretch/>
        </p:blipFill>
        <p:spPr>
          <a:xfrm>
            <a:off x="0" y="-53799"/>
            <a:ext cx="2358873" cy="38675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59" y="3364173"/>
            <a:ext cx="5240741" cy="3493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-1"/>
            <a:ext cx="5026925" cy="3351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b="9506"/>
          <a:stretch/>
        </p:blipFill>
        <p:spPr>
          <a:xfrm>
            <a:off x="0" y="3747756"/>
            <a:ext cx="4977664" cy="3110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995" r="23979"/>
          <a:stretch/>
        </p:blipFill>
        <p:spPr>
          <a:xfrm>
            <a:off x="6158836" y="-22934"/>
            <a:ext cx="1498898" cy="337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73" y="6742"/>
            <a:ext cx="754220" cy="11122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16" y="-1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90613" y="3843338"/>
            <a:ext cx="11101387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429289477"/>
              </p:ext>
            </p:extLst>
          </p:nvPr>
        </p:nvGraphicFramePr>
        <p:xfrm>
          <a:off x="881465" y="2019457"/>
          <a:ext cx="8496705" cy="483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Объект 2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7" y="3009971"/>
            <a:ext cx="1205488" cy="177094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74" y="-175045"/>
            <a:ext cx="10101594" cy="16779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Югорские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летних Олимпийских Играх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22" y="2734574"/>
            <a:ext cx="1037824" cy="15255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39" y="1321717"/>
            <a:ext cx="949341" cy="13954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71" y="2934586"/>
            <a:ext cx="932600" cy="1370871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8" y="80494"/>
            <a:ext cx="9378162" cy="70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78" y="2734574"/>
            <a:ext cx="1015197" cy="1492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54" y="1960509"/>
            <a:ext cx="1053189" cy="15481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 r="2009"/>
          <a:stretch/>
        </p:blipFill>
        <p:spPr>
          <a:xfrm>
            <a:off x="560763" y="557560"/>
            <a:ext cx="8839715" cy="5664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3" t="4839" r="27736" b="-357"/>
          <a:stretch/>
        </p:blipFill>
        <p:spPr>
          <a:xfrm>
            <a:off x="144966" y="250120"/>
            <a:ext cx="1984918" cy="1306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96313" cy="90328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9932" y="267630"/>
            <a:ext cx="9400478" cy="64454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спортсмена-кандидата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видов спорта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муниципальных образований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2238800"/>
              </p:ext>
            </p:extLst>
          </p:nvPr>
        </p:nvGraphicFramePr>
        <p:xfrm>
          <a:off x="454410" y="2049864"/>
          <a:ext cx="4710444" cy="480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33964928"/>
              </p:ext>
            </p:extLst>
          </p:nvPr>
        </p:nvGraphicFramePr>
        <p:xfrm>
          <a:off x="4833258" y="2049864"/>
          <a:ext cx="5477468" cy="466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7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6948" y="1424727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  <a:endParaRPr lang="ru-RU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9220291" cy="8604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6 спортсменов-кандидатов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8" y="370692"/>
            <a:ext cx="1416609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Альберт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2932403"/>
            <a:ext cx="3260829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Мастер спорта России международного класса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2018,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первенства Европы среди юниоров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международных соревнований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международных соревнований «Кубок Губернатора Санкт-Петербурга» 2018</a:t>
            </a: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" y="3747308"/>
            <a:ext cx="1416608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1350050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dk1"/>
                </a:solidFill>
              </a:rPr>
              <a:t>г. </a:t>
            </a:r>
            <a:r>
              <a:rPr lang="ru-RU" sz="1100" dirty="0" smtClean="0">
                <a:solidFill>
                  <a:schemeClr val="dk1"/>
                </a:solidFill>
              </a:rPr>
              <a:t>Нижневартовск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6" y="5563076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Georgia" pitchFamily="18" charset="0"/>
              </a:rPr>
              <a:t>Бахтовар</a:t>
            </a:r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 err="1" smtClean="0">
                <a:latin typeface="Georgia" pitchFamily="18" charset="0"/>
              </a:rPr>
              <a:t>Назиров</a:t>
            </a:r>
            <a:r>
              <a:rPr lang="ru-RU" b="1" dirty="0" smtClean="0">
                <a:latin typeface="Georgia" pitchFamily="18" charset="0"/>
              </a:rPr>
              <a:t>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57" y="6257390"/>
            <a:ext cx="3260829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Мастер спорта России международного класса</a:t>
            </a:r>
            <a:endParaRPr lang="ru-RU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43476" y="6257390"/>
            <a:ext cx="942887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dk1"/>
                </a:solidFill>
              </a:rPr>
              <a:t>г. </a:t>
            </a:r>
            <a:r>
              <a:rPr lang="ru-RU" sz="1100" dirty="0" err="1" smtClean="0">
                <a:solidFill>
                  <a:schemeClr val="dk1"/>
                </a:solidFill>
              </a:rPr>
              <a:t>Лангепас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52962" y="37553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чемпионата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и бронзовый призер международных соревнований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Кубка мира нефтяных стран, памяти Героя Социалистического Труда </a:t>
            </a:r>
            <a:r>
              <a:rPr lang="ru-RU" dirty="0" err="1" smtClean="0"/>
              <a:t>Ф.К.Салманова</a:t>
            </a:r>
            <a:r>
              <a:rPr lang="ru-RU" dirty="0" smtClean="0"/>
              <a:t>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Победитель </a:t>
            </a:r>
            <a:r>
              <a:rPr lang="en-US" dirty="0" smtClean="0"/>
              <a:t>I</a:t>
            </a:r>
            <a:r>
              <a:rPr lang="ru-RU" dirty="0" smtClean="0"/>
              <a:t> Европейских игр 2015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7853" y="2539080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Georgia" pitchFamily="18" charset="0"/>
              </a:rPr>
              <a:t>Батыргазиев</a:t>
            </a:r>
            <a:r>
              <a:rPr lang="ru-RU" b="1" dirty="0">
                <a:latin typeface="Georgia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" y="370692"/>
            <a:ext cx="1394004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8672" y="3378759"/>
            <a:ext cx="889029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68" y="2286072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Максим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Коптяков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833" y="2932403"/>
            <a:ext cx="2634054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Заслуженный мастер спорта России  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82256" y="44782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России 2019, 2011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Призер чемпионата России 2013, 2014, 2015, 2016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</a:t>
            </a:r>
            <a:r>
              <a:rPr lang="en-US" dirty="0" smtClean="0"/>
              <a:t>I</a:t>
            </a:r>
            <a:r>
              <a:rPr lang="ru-RU" dirty="0" smtClean="0"/>
              <a:t> Европейских игр 2015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Чемпион Европы 2011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Европы 2008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" y="3747308"/>
            <a:ext cx="1416608" cy="177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79769" y="2932403"/>
            <a:ext cx="822661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dk1"/>
                </a:solidFill>
              </a:rPr>
              <a:t>г. </a:t>
            </a:r>
            <a:r>
              <a:rPr lang="ru-RU" sz="1100" dirty="0" smtClean="0"/>
              <a:t>Югорск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856" y="5563076"/>
            <a:ext cx="218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Ярослав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Дороничев</a:t>
            </a:r>
            <a:r>
              <a:rPr lang="ru-RU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999" y="6257390"/>
            <a:ext cx="1630575" cy="26161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Мастер спорта России</a:t>
            </a:r>
            <a:endParaRPr lang="ru-RU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43476" y="6257390"/>
            <a:ext cx="822661" cy="261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dk1"/>
                </a:solidFill>
              </a:rPr>
              <a:t>г. </a:t>
            </a:r>
            <a:r>
              <a:rPr lang="ru-RU" sz="1100" dirty="0" smtClean="0">
                <a:solidFill>
                  <a:schemeClr val="dk1"/>
                </a:solidFill>
              </a:rPr>
              <a:t>Югорск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52962" y="3755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Бронзовый призер чемпионата России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международных соревнований 2019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Серебряный призер Кубка мира нефтяных стран, памяти Героя Социалистического Труда </a:t>
            </a:r>
            <a:r>
              <a:rPr lang="ru-RU" dirty="0" err="1" smtClean="0"/>
              <a:t>Ф.К.Салманова</a:t>
            </a:r>
            <a:r>
              <a:rPr lang="ru-RU" dirty="0" smtClean="0"/>
              <a:t>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</TotalTime>
  <Words>1201</Words>
  <Application>Microsoft Office PowerPoint</Application>
  <PresentationFormat>Широкоэкранный</PresentationFormat>
  <Paragraphs>348</Paragraphs>
  <Slides>39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XXXII летние Олимпийские игры пройдут в Токио с 24 июля по 09 августа 2020 года.  В них примут участие свыше 11 000 спортсменов из 206 национальных олимпийских комитетов. </vt:lpstr>
      <vt:lpstr>40 видов спорта, в том числе вновь включенные в программу Игр:  бейсбол, софтбол, каратэ, серфинг, скалолазание и скейтбординг.  </vt:lpstr>
      <vt:lpstr>Югорские спортсмены на  летних Олимпийских Играх</vt:lpstr>
      <vt:lpstr> </vt:lpstr>
      <vt:lpstr>Презентация PowerPoint</vt:lpstr>
      <vt:lpstr>    БОКС</vt:lpstr>
      <vt:lpstr>Презентация PowerPoint</vt:lpstr>
      <vt:lpstr>Презентация PowerPoint</vt:lpstr>
      <vt:lpstr>Презентация PowerPoint</vt:lpstr>
      <vt:lpstr>     волейбол</vt:lpstr>
      <vt:lpstr>Презентация PowerPoint</vt:lpstr>
      <vt:lpstr>Презентация PowerPoint</vt:lpstr>
      <vt:lpstr>Презентация PowerPoint</vt:lpstr>
      <vt:lpstr>     ВОДНОЕ ПОЛО</vt:lpstr>
      <vt:lpstr>Презентация PowerPoint</vt:lpstr>
      <vt:lpstr> ГРЕБНОЙ СЛАЛОМ</vt:lpstr>
      <vt:lpstr>Презентация PowerPoint</vt:lpstr>
      <vt:lpstr> ДЗЮДО</vt:lpstr>
      <vt:lpstr>Презентация PowerPoint</vt:lpstr>
      <vt:lpstr> КАРАТЭ</vt:lpstr>
      <vt:lpstr>Презентация PowerPoint</vt:lpstr>
      <vt:lpstr>  легкая АТЛЕТИКА</vt:lpstr>
      <vt:lpstr>Презентация PowerPoint</vt:lpstr>
      <vt:lpstr> ПЛАВАНИЕ</vt:lpstr>
      <vt:lpstr>Презентация PowerPoint</vt:lpstr>
      <vt:lpstr>Презентация PowerPoint</vt:lpstr>
      <vt:lpstr> СПОРТИВНАЯ (ВОЛЬНАЯ) БОРЬБА</vt:lpstr>
      <vt:lpstr>Презентация PowerPoint</vt:lpstr>
      <vt:lpstr> СПОРТИВНАЯ гимнастика</vt:lpstr>
      <vt:lpstr>Презентация PowerPoint</vt:lpstr>
      <vt:lpstr>  ТХЭКВОНДО</vt:lpstr>
      <vt:lpstr>Презентация PowerPoint</vt:lpstr>
      <vt:lpstr>  ТЯЖЕЛАЯ АТЛЕТИКА</vt:lpstr>
      <vt:lpstr>Презентация PowerPoint</vt:lpstr>
      <vt:lpstr> ХУДОЖЕСТВЕННАЯ гимнастика</vt:lpstr>
      <vt:lpstr>Презентация PowerPoint</vt:lpstr>
      <vt:lpstr>Презентация PowerPoint</vt:lpstr>
      <vt:lpstr>          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Заикина Наталья Николаевна</dc:creator>
  <cp:lastModifiedBy>Заикина Наталья Николаевна</cp:lastModifiedBy>
  <cp:revision>54</cp:revision>
  <cp:lastPrinted>2019-12-19T14:15:55Z</cp:lastPrinted>
  <dcterms:created xsi:type="dcterms:W3CDTF">2019-12-19T06:02:58Z</dcterms:created>
  <dcterms:modified xsi:type="dcterms:W3CDTF">2019-12-24T10:27:52Z</dcterms:modified>
</cp:coreProperties>
</file>