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58" r:id="rId4"/>
    <p:sldId id="260" r:id="rId5"/>
    <p:sldId id="261" r:id="rId6"/>
    <p:sldId id="298" r:id="rId7"/>
    <p:sldId id="301" r:id="rId8"/>
    <p:sldId id="259" r:id="rId9"/>
    <p:sldId id="291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73" autoAdjust="0"/>
    <p:restoredTop sz="85006" autoAdjust="0"/>
  </p:normalViewPr>
  <p:slideViewPr>
    <p:cSldViewPr snapToGrid="0">
      <p:cViewPr varScale="1">
        <p:scale>
          <a:sx n="72" d="100"/>
          <a:sy n="72" d="100"/>
        </p:scale>
        <p:origin x="66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спорта</a:t>
            </a:r>
          </a:p>
        </c:rich>
      </c:tx>
      <c:layout>
        <c:manualLayout>
          <c:xMode val="edge"/>
          <c:yMode val="edge"/>
          <c:x val="0.29906593021836275"/>
          <c:y val="1.39172408533043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108144370254692"/>
          <c:y val="0.14505933276429786"/>
          <c:w val="0.58165844638161823"/>
          <c:h val="0.617147662582960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спорта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03-4BBC-8A8B-C2F401BAF755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03-4BBC-8A8B-C2F401BAF75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603-4BBC-8A8B-C2F401BAF7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603-4BBC-8A8B-C2F401BAF755}"/>
              </c:ext>
            </c:extLst>
          </c:dPt>
          <c:dPt>
            <c:idx val="4"/>
            <c:bubble3D val="0"/>
            <c:explosion val="1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603-4BBC-8A8B-C2F401BAF755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603-4BBC-8A8B-C2F401BAF75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603-4BBC-8A8B-C2F401BAF755}"/>
              </c:ext>
            </c:extLst>
          </c:dPt>
          <c:dPt>
            <c:idx val="7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603-4BBC-8A8B-C2F401BAF75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603-4BBC-8A8B-C2F401BAF7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бокс</c:v>
                </c:pt>
                <c:pt idx="1">
                  <c:v>водное поло</c:v>
                </c:pt>
                <c:pt idx="2">
                  <c:v>гребной слалом</c:v>
                </c:pt>
                <c:pt idx="3">
                  <c:v>дзюдо</c:v>
                </c:pt>
                <c:pt idx="4">
                  <c:v>плавание</c:v>
                </c:pt>
                <c:pt idx="5">
                  <c:v>спортивная борьба</c:v>
                </c:pt>
                <c:pt idx="6">
                  <c:v>спортивная гимнастика</c:v>
                </c:pt>
                <c:pt idx="7">
                  <c:v>тхэквондо</c:v>
                </c:pt>
                <c:pt idx="8">
                  <c:v>тяжелая атлетика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603-4BBC-8A8B-C2F401BAF7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14715167484564E-2"/>
          <c:y val="0.73127648933106515"/>
          <c:w val="0.91721194867336231"/>
          <c:h val="0.238105580791665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3177588623064527"/>
          <c:y val="0.12395261677198489"/>
          <c:w val="0.53644822753870947"/>
          <c:h val="0.630124707039354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E8-4E62-B07B-A3DEB73ED5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E8-4E62-B07B-A3DEB73ED5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E8-4E62-B07B-A3DEB73ED5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E8-4E62-B07B-A3DEB73ED5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E8-4E62-B07B-A3DEB73ED5B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DE8-4E62-B07B-A3DEB73ED5B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DE8-4E62-B07B-A3DEB73ED5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1">
                  <c:v>Октябрьский р-он</c:v>
                </c:pt>
                <c:pt idx="2">
                  <c:v>Нижневартовск</c:v>
                </c:pt>
                <c:pt idx="3">
                  <c:v>Ханты-Мансийск</c:v>
                </c:pt>
                <c:pt idx="4">
                  <c:v>Югорск</c:v>
                </c:pt>
                <c:pt idx="5">
                  <c:v>Сургут</c:v>
                </c:pt>
                <c:pt idx="6">
                  <c:v>Сургутский р-он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1">
                  <c:v>1</c:v>
                </c:pt>
                <c:pt idx="2">
                  <c:v>7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6DE8-4E62-B07B-A3DEB73ED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0567747725774025"/>
          <c:y val="0.76305405186901876"/>
          <c:w val="0.79560081409877703"/>
          <c:h val="0.235095977443528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970609194976162E-2"/>
          <c:y val="0.18787473832515286"/>
          <c:w val="0.94755595654709823"/>
          <c:h val="0.640865204349456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участников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1996</c:v>
                </c:pt>
                <c:pt idx="1">
                  <c:v>2000</c:v>
                </c:pt>
                <c:pt idx="2">
                  <c:v>2004</c:v>
                </c:pt>
                <c:pt idx="3">
                  <c:v>2008</c:v>
                </c:pt>
                <c:pt idx="4">
                  <c:v>2012</c:v>
                </c:pt>
                <c:pt idx="5">
                  <c:v>2016</c:v>
                </c:pt>
                <c:pt idx="6">
                  <c:v>2021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9</c:v>
                </c:pt>
                <c:pt idx="3">
                  <c:v>3</c:v>
                </c:pt>
                <c:pt idx="4">
                  <c:v>3</c:v>
                </c:pt>
                <c:pt idx="5">
                  <c:v>6</c:v>
                </c:pt>
                <c:pt idx="6">
                  <c:v>12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6025-4623-851D-03960C0AF9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завоеванных медалей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1996</c:v>
                </c:pt>
                <c:pt idx="1">
                  <c:v>2000</c:v>
                </c:pt>
                <c:pt idx="2">
                  <c:v>2004</c:v>
                </c:pt>
                <c:pt idx="3">
                  <c:v>2008</c:v>
                </c:pt>
                <c:pt idx="4">
                  <c:v>2012</c:v>
                </c:pt>
                <c:pt idx="5">
                  <c:v>2016</c:v>
                </c:pt>
                <c:pt idx="6">
                  <c:v>2021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6025-4623-851D-03960C0AF98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видов спорта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1996</c:v>
                </c:pt>
                <c:pt idx="1">
                  <c:v>2000</c:v>
                </c:pt>
                <c:pt idx="2">
                  <c:v>2004</c:v>
                </c:pt>
                <c:pt idx="3">
                  <c:v>2008</c:v>
                </c:pt>
                <c:pt idx="4">
                  <c:v>2012</c:v>
                </c:pt>
                <c:pt idx="5">
                  <c:v>2016</c:v>
                </c:pt>
                <c:pt idx="6">
                  <c:v>2021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8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2-6025-4623-851D-03960C0AF9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802504"/>
        <c:axId val="171803288"/>
        <c:axId val="0"/>
      </c:bar3DChart>
      <c:catAx>
        <c:axId val="171802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1803288"/>
        <c:crosses val="autoZero"/>
        <c:auto val="1"/>
        <c:lblAlgn val="ctr"/>
        <c:lblOffset val="100"/>
        <c:noMultiLvlLbl val="0"/>
      </c:catAx>
      <c:valAx>
        <c:axId val="1718032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802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5E87DB-1113-4B8C-A022-634B25772D4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F2706B-0255-4BD6-A76A-451C91D2DEAA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339 спортивных дисциплин</a:t>
          </a:r>
        </a:p>
      </dgm:t>
    </dgm:pt>
    <dgm:pt modelId="{23491F23-A654-4694-AE87-0737DFA31680}" type="parTrans" cxnId="{4C6746C3-0216-4C4D-B544-8A6BC44B113B}">
      <dgm:prSet/>
      <dgm:spPr/>
      <dgm:t>
        <a:bodyPr/>
        <a:lstStyle/>
        <a:p>
          <a:endParaRPr lang="ru-RU"/>
        </a:p>
      </dgm:t>
    </dgm:pt>
    <dgm:pt modelId="{BE8EA637-5D43-4F55-BF6C-A52678F0D747}" type="sibTrans" cxnId="{4C6746C3-0216-4C4D-B544-8A6BC44B113B}">
      <dgm:prSet/>
      <dgm:spPr/>
      <dgm:t>
        <a:bodyPr/>
        <a:lstStyle/>
        <a:p>
          <a:endParaRPr lang="ru-RU"/>
        </a:p>
      </dgm:t>
    </dgm:pt>
    <dgm:pt modelId="{50A5A1A3-8147-42B0-B6F1-7D7E1B5003E0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33 вида спорта</a:t>
          </a:r>
        </a:p>
      </dgm:t>
    </dgm:pt>
    <dgm:pt modelId="{3F183184-D961-41B7-B15D-8DD16CEAB027}" type="sibTrans" cxnId="{492EE3B6-42AF-4745-B136-05AB290A5F65}">
      <dgm:prSet/>
      <dgm:spPr/>
      <dgm:t>
        <a:bodyPr/>
        <a:lstStyle/>
        <a:p>
          <a:endParaRPr lang="ru-RU"/>
        </a:p>
      </dgm:t>
    </dgm:pt>
    <dgm:pt modelId="{65B796C2-324F-416F-A53C-33861C7688D2}" type="parTrans" cxnId="{492EE3B6-42AF-4745-B136-05AB290A5F65}">
      <dgm:prSet/>
      <dgm:spPr/>
      <dgm:t>
        <a:bodyPr/>
        <a:lstStyle/>
        <a:p>
          <a:endParaRPr lang="ru-RU"/>
        </a:p>
      </dgm:t>
    </dgm:pt>
    <dgm:pt modelId="{868F173B-9D7C-40F2-8EE2-4EFFB40FDE99}" type="pres">
      <dgm:prSet presAssocID="{845E87DB-1113-4B8C-A022-634B25772D4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C91FFF-71A0-441B-ABF7-B590D38A6A71}" type="pres">
      <dgm:prSet presAssocID="{50A5A1A3-8147-42B0-B6F1-7D7E1B5003E0}" presName="comp" presStyleCnt="0"/>
      <dgm:spPr/>
    </dgm:pt>
    <dgm:pt modelId="{0CA38DED-24DD-409B-A8DC-FDE8BCDBD44C}" type="pres">
      <dgm:prSet presAssocID="{50A5A1A3-8147-42B0-B6F1-7D7E1B5003E0}" presName="box" presStyleLbl="node1" presStyleIdx="0" presStyleCnt="2" custLinFactNeighborX="-1446" custLinFactNeighborY="6292"/>
      <dgm:spPr/>
      <dgm:t>
        <a:bodyPr/>
        <a:lstStyle/>
        <a:p>
          <a:endParaRPr lang="ru-RU"/>
        </a:p>
      </dgm:t>
    </dgm:pt>
    <dgm:pt modelId="{3FBD49E9-4EC7-42EF-B0C2-113C675B2E2E}" type="pres">
      <dgm:prSet presAssocID="{50A5A1A3-8147-42B0-B6F1-7D7E1B5003E0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B55F4FF-1C78-4EEA-9CD5-CDE6B7D03E45}" type="pres">
      <dgm:prSet presAssocID="{50A5A1A3-8147-42B0-B6F1-7D7E1B5003E0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24A0C-1007-45A4-B3E1-542F513239DD}" type="pres">
      <dgm:prSet presAssocID="{3F183184-D961-41B7-B15D-8DD16CEAB027}" presName="spacer" presStyleCnt="0"/>
      <dgm:spPr/>
    </dgm:pt>
    <dgm:pt modelId="{906330C9-6DD3-4347-AEDF-807780CD23A0}" type="pres">
      <dgm:prSet presAssocID="{4FF2706B-0255-4BD6-A76A-451C91D2DEAA}" presName="comp" presStyleCnt="0"/>
      <dgm:spPr/>
    </dgm:pt>
    <dgm:pt modelId="{587A0579-849B-41D1-BB20-5296118C629C}" type="pres">
      <dgm:prSet presAssocID="{4FF2706B-0255-4BD6-A76A-451C91D2DEAA}" presName="box" presStyleLbl="node1" presStyleIdx="1" presStyleCnt="2"/>
      <dgm:spPr/>
      <dgm:t>
        <a:bodyPr/>
        <a:lstStyle/>
        <a:p>
          <a:endParaRPr lang="ru-RU"/>
        </a:p>
      </dgm:t>
    </dgm:pt>
    <dgm:pt modelId="{E856F332-1E15-43EF-90EB-60447957195C}" type="pres">
      <dgm:prSet presAssocID="{4FF2706B-0255-4BD6-A76A-451C91D2DEAA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6F6722FD-537C-4FC9-9E72-884717861A13}" type="pres">
      <dgm:prSet presAssocID="{4FF2706B-0255-4BD6-A76A-451C91D2DEAA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FACE85-61D9-4C97-BDEB-3F93850854CB}" type="presOf" srcId="{50A5A1A3-8147-42B0-B6F1-7D7E1B5003E0}" destId="{0CA38DED-24DD-409B-A8DC-FDE8BCDBD44C}" srcOrd="0" destOrd="0" presId="urn:microsoft.com/office/officeart/2005/8/layout/vList4"/>
    <dgm:cxn modelId="{3A0D2CD4-1A64-49A5-8031-9167CF844967}" type="presOf" srcId="{4FF2706B-0255-4BD6-A76A-451C91D2DEAA}" destId="{6F6722FD-537C-4FC9-9E72-884717861A13}" srcOrd="1" destOrd="0" presId="urn:microsoft.com/office/officeart/2005/8/layout/vList4"/>
    <dgm:cxn modelId="{492EE3B6-42AF-4745-B136-05AB290A5F65}" srcId="{845E87DB-1113-4B8C-A022-634B25772D47}" destId="{50A5A1A3-8147-42B0-B6F1-7D7E1B5003E0}" srcOrd="0" destOrd="0" parTransId="{65B796C2-324F-416F-A53C-33861C7688D2}" sibTransId="{3F183184-D961-41B7-B15D-8DD16CEAB027}"/>
    <dgm:cxn modelId="{EE50339B-4295-4613-95EC-3C7484619CD7}" type="presOf" srcId="{50A5A1A3-8147-42B0-B6F1-7D7E1B5003E0}" destId="{DB55F4FF-1C78-4EEA-9CD5-CDE6B7D03E45}" srcOrd="1" destOrd="0" presId="urn:microsoft.com/office/officeart/2005/8/layout/vList4"/>
    <dgm:cxn modelId="{50AF917D-CE97-4014-898A-5610CADC4DF1}" type="presOf" srcId="{4FF2706B-0255-4BD6-A76A-451C91D2DEAA}" destId="{587A0579-849B-41D1-BB20-5296118C629C}" srcOrd="0" destOrd="0" presId="urn:microsoft.com/office/officeart/2005/8/layout/vList4"/>
    <dgm:cxn modelId="{4C6746C3-0216-4C4D-B544-8A6BC44B113B}" srcId="{845E87DB-1113-4B8C-A022-634B25772D47}" destId="{4FF2706B-0255-4BD6-A76A-451C91D2DEAA}" srcOrd="1" destOrd="0" parTransId="{23491F23-A654-4694-AE87-0737DFA31680}" sibTransId="{BE8EA637-5D43-4F55-BF6C-A52678F0D747}"/>
    <dgm:cxn modelId="{A2E5FDBE-3967-4408-A5DB-DCC99386BC1D}" type="presOf" srcId="{845E87DB-1113-4B8C-A022-634B25772D47}" destId="{868F173B-9D7C-40F2-8EE2-4EFFB40FDE99}" srcOrd="0" destOrd="0" presId="urn:microsoft.com/office/officeart/2005/8/layout/vList4"/>
    <dgm:cxn modelId="{AE22E1DF-C90F-4869-9B95-E04860431DB0}" type="presParOf" srcId="{868F173B-9D7C-40F2-8EE2-4EFFB40FDE99}" destId="{87C91FFF-71A0-441B-ABF7-B590D38A6A71}" srcOrd="0" destOrd="0" presId="urn:microsoft.com/office/officeart/2005/8/layout/vList4"/>
    <dgm:cxn modelId="{7EC6BF0C-EFD6-4F37-8360-8EC3CF7BAF8D}" type="presParOf" srcId="{87C91FFF-71A0-441B-ABF7-B590D38A6A71}" destId="{0CA38DED-24DD-409B-A8DC-FDE8BCDBD44C}" srcOrd="0" destOrd="0" presId="urn:microsoft.com/office/officeart/2005/8/layout/vList4"/>
    <dgm:cxn modelId="{6F227371-F46C-4E0D-85D6-D6957F8CA040}" type="presParOf" srcId="{87C91FFF-71A0-441B-ABF7-B590D38A6A71}" destId="{3FBD49E9-4EC7-42EF-B0C2-113C675B2E2E}" srcOrd="1" destOrd="0" presId="urn:microsoft.com/office/officeart/2005/8/layout/vList4"/>
    <dgm:cxn modelId="{B346F721-A046-44F7-9150-90E2A150E87A}" type="presParOf" srcId="{87C91FFF-71A0-441B-ABF7-B590D38A6A71}" destId="{DB55F4FF-1C78-4EEA-9CD5-CDE6B7D03E45}" srcOrd="2" destOrd="0" presId="urn:microsoft.com/office/officeart/2005/8/layout/vList4"/>
    <dgm:cxn modelId="{BD4AF362-42B4-43CA-9341-D3BBD65DC4C6}" type="presParOf" srcId="{868F173B-9D7C-40F2-8EE2-4EFFB40FDE99}" destId="{33F24A0C-1007-45A4-B3E1-542F513239DD}" srcOrd="1" destOrd="0" presId="urn:microsoft.com/office/officeart/2005/8/layout/vList4"/>
    <dgm:cxn modelId="{644B2EFB-D378-4107-A70A-439F9FD0F059}" type="presParOf" srcId="{868F173B-9D7C-40F2-8EE2-4EFFB40FDE99}" destId="{906330C9-6DD3-4347-AEDF-807780CD23A0}" srcOrd="2" destOrd="0" presId="urn:microsoft.com/office/officeart/2005/8/layout/vList4"/>
    <dgm:cxn modelId="{454C03B4-3F48-434F-A16C-72AE380AC895}" type="presParOf" srcId="{906330C9-6DD3-4347-AEDF-807780CD23A0}" destId="{587A0579-849B-41D1-BB20-5296118C629C}" srcOrd="0" destOrd="0" presId="urn:microsoft.com/office/officeart/2005/8/layout/vList4"/>
    <dgm:cxn modelId="{926BA15B-7A22-4279-B17E-86CC76D5DB0F}" type="presParOf" srcId="{906330C9-6DD3-4347-AEDF-807780CD23A0}" destId="{E856F332-1E15-43EF-90EB-60447957195C}" srcOrd="1" destOrd="0" presId="urn:microsoft.com/office/officeart/2005/8/layout/vList4"/>
    <dgm:cxn modelId="{C1BD6592-7F46-41AA-877D-FD99B50CBC85}" type="presParOf" srcId="{906330C9-6DD3-4347-AEDF-807780CD23A0}" destId="{6F6722FD-537C-4FC9-9E72-884717861A1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122AB7BE-75F6-4A81-A612-C2D95497930A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8D809C4-D086-4111-8C87-591F9EF8C9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55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80363F9-852B-4549-87EF-3249EF9ABBEE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D5EF332E-7800-4713-8078-23265AABD5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29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90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4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97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06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25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66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45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9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F332E-7800-4713-8078-23265AABD50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531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88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6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037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380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951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7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82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56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122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39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201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43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592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45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12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C2A86-AA6F-44CB-AC58-8DD0921CCCA6}" type="datetimeFigureOut">
              <a:rPr lang="ru-RU" smtClean="0"/>
              <a:t>25.06.2021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7E42B9D-5123-4CB0-BD72-BAB1A1D2C0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81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chart" Target="../charts/chart3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png"/><Relationship Id="rId10" Type="http://schemas.openxmlformats.org/officeDocument/2006/relationships/image" Target="../media/image3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788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63" y="2803907"/>
            <a:ext cx="6387388" cy="36147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457" y="177593"/>
            <a:ext cx="8534400" cy="24987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XXXII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летние Олимпийские игры пройдут в Токио с 23 июля по 08 августа 2021 года.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7800 спортсменов заработали путевки на Олимпийские игры в Токио. Распространено 70 процентов всех квот.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многих видах спорта квалификационные соревнования завершились. Оставшиеся 20 процентов квот будут распределены посредством рейтинга, 10 — через соревнования. Крайний срок — 29 июня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53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71485457"/>
              </p:ext>
            </p:extLst>
          </p:nvPr>
        </p:nvGraphicFramePr>
        <p:xfrm>
          <a:off x="849146" y="1209510"/>
          <a:ext cx="8078875" cy="4129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41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13" y="566139"/>
            <a:ext cx="8328538" cy="58251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3" t="4839" r="27736" b="-357"/>
          <a:stretch/>
        </p:blipFill>
        <p:spPr>
          <a:xfrm>
            <a:off x="144966" y="250120"/>
            <a:ext cx="1984918" cy="13063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596313" cy="903288"/>
          </a:xfrm>
        </p:spPr>
        <p:txBody>
          <a:bodyPr>
            <a:noAutofit/>
          </a:bodyPr>
          <a:lstStyle/>
          <a:p>
            <a:pPr marL="0" indent="0" algn="ctr"/>
            <a: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40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9932" y="267630"/>
            <a:ext cx="9400478" cy="64454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спортсменов-кандидатов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видов спорта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муниципальных образований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55985845"/>
              </p:ext>
            </p:extLst>
          </p:nvPr>
        </p:nvGraphicFramePr>
        <p:xfrm>
          <a:off x="530610" y="1941139"/>
          <a:ext cx="4710444" cy="4808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2247917302"/>
              </p:ext>
            </p:extLst>
          </p:nvPr>
        </p:nvGraphicFramePr>
        <p:xfrm>
          <a:off x="4990171" y="1941139"/>
          <a:ext cx="5477468" cy="4663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3718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67" y="19158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Спортсмены Югры, получившие путевки на Летние Олимпийские Игры в Токио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90" y="1361281"/>
            <a:ext cx="2626384" cy="26263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6" y="1361279"/>
            <a:ext cx="2626386" cy="262638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6" y="4114050"/>
            <a:ext cx="2626384" cy="26263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94" y="4114050"/>
            <a:ext cx="2626384" cy="26263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89" y="4114050"/>
            <a:ext cx="2626384" cy="262638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90" y="1361279"/>
            <a:ext cx="2626388" cy="2626386"/>
          </a:xfrm>
        </p:spPr>
      </p:pic>
    </p:spTree>
    <p:extLst>
      <p:ext uri="{BB962C8B-B14F-4D97-AF65-F5344CB8AC3E}">
        <p14:creationId xmlns:p14="http://schemas.microsoft.com/office/powerpoint/2010/main" val="2748723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3467" y="19158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Спортсмены Югры, получившие путевки на Летние Олимпийские Игры в Токио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7" y="1361281"/>
            <a:ext cx="2626386" cy="262638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06" y="1351200"/>
            <a:ext cx="2626384" cy="26263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18" y="1371361"/>
            <a:ext cx="2606223" cy="26062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7" y="4165603"/>
            <a:ext cx="2626386" cy="2626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18" y="4161274"/>
            <a:ext cx="2606223" cy="2606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06" y="4161274"/>
            <a:ext cx="2583189" cy="258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8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val="326631283"/>
              </p:ext>
            </p:extLst>
          </p:nvPr>
        </p:nvGraphicFramePr>
        <p:xfrm>
          <a:off x="483326" y="2242316"/>
          <a:ext cx="9376036" cy="4615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Объект 23"/>
          <p:cNvPicPr>
            <a:picLocks noGrp="1" noChangeAspect="1"/>
          </p:cNvPicPr>
          <p:nvPr>
            <p:ph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32" y="3260546"/>
            <a:ext cx="1205488" cy="177094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4474" y="-175045"/>
            <a:ext cx="10101594" cy="167799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Югорские спортсмены на </a:t>
            </a:r>
            <a:b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летних Олимпийских Играх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14" y="3401565"/>
            <a:ext cx="1037824" cy="152554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531" y="2242316"/>
            <a:ext cx="949341" cy="139548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179" y="3449208"/>
            <a:ext cx="932600" cy="1370871"/>
          </a:xfrm>
          <a:prstGeom prst="rect">
            <a:avLst/>
          </a:prstGeom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8" y="80494"/>
            <a:ext cx="9378162" cy="703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60" y="3291766"/>
            <a:ext cx="1015197" cy="1492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86" y="2627500"/>
            <a:ext cx="1053189" cy="154812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1836" y="6289436"/>
            <a:ext cx="740164" cy="5685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9776ABE-7153-4257-9E2E-EC7EF8D0803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346" y="1712372"/>
            <a:ext cx="1639110" cy="168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2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090613" y="3843338"/>
            <a:ext cx="11101387" cy="1320800"/>
          </a:xfrm>
        </p:spPr>
        <p:txBody>
          <a:bodyPr>
            <a:normAutofit fontScale="90000"/>
          </a:bodyPr>
          <a:lstStyle/>
          <a:p>
            <a:r>
              <a:rPr lang="ru-RU" dirty="0"/>
              <a:t>     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</a:t>
            </a:r>
            <a:r>
              <a:rPr lang="ru-RU" sz="6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79261134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1694</TotalTime>
  <Words>69</Words>
  <Application>Microsoft Office PowerPoint</Application>
  <PresentationFormat>Широкоэкранный</PresentationFormat>
  <Paragraphs>22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</vt:lpstr>
      <vt:lpstr>Wingdings 3</vt:lpstr>
      <vt:lpstr>Грань</vt:lpstr>
      <vt:lpstr>Презентация PowerPoint</vt:lpstr>
      <vt:lpstr>XXXII летние Олимпийские игры пройдут в Токио с 23 июля по 08 августа 2021 года.  Более 7800 спортсменов заработали путевки на Олимпийские игры в Токио. Распространено 70 процентов всех квот.  Во многих видах спорта квалификационные соревнования завершились. Оставшиеся 20 процентов квот будут распределены посредством рейтинга, 10 — через соревнования. Крайний срок — 29 июня  </vt:lpstr>
      <vt:lpstr>Презентация PowerPoint</vt:lpstr>
      <vt:lpstr> </vt:lpstr>
      <vt:lpstr>Презентация PowerPoint</vt:lpstr>
      <vt:lpstr>Спортсмены Югры, получившие путевки на Летние Олимпийские Игры в Токио</vt:lpstr>
      <vt:lpstr>Спортсмены Югры, получившие путевки на Летние Олимпийские Игры в Токио</vt:lpstr>
      <vt:lpstr>Югорские спортсмены на  летних Олимпийских Играх</vt:lpstr>
      <vt:lpstr>              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Заикина Наталья Николаевна</dc:creator>
  <cp:lastModifiedBy>Заикина Наталья Николаевна</cp:lastModifiedBy>
  <cp:revision>84</cp:revision>
  <cp:lastPrinted>2021-06-21T09:50:18Z</cp:lastPrinted>
  <dcterms:created xsi:type="dcterms:W3CDTF">2019-12-19T06:02:58Z</dcterms:created>
  <dcterms:modified xsi:type="dcterms:W3CDTF">2021-06-25T12:03:15Z</dcterms:modified>
</cp:coreProperties>
</file>